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10"/>
  </p:notesMasterIdLst>
  <p:sldIdLst>
    <p:sldId id="303" r:id="rId2"/>
    <p:sldId id="270" r:id="rId3"/>
    <p:sldId id="260" r:id="rId4"/>
    <p:sldId id="263" r:id="rId5"/>
    <p:sldId id="258" r:id="rId6"/>
    <p:sldId id="269" r:id="rId7"/>
    <p:sldId id="302" r:id="rId8"/>
    <p:sldId id="301" r:id="rId9"/>
  </p:sldIdLst>
  <p:sldSz cx="9144000" cy="5143500" type="screen16x9"/>
  <p:notesSz cx="6858000" cy="9144000"/>
  <p:embeddedFontLst>
    <p:embeddedFont>
      <p:font typeface="Pristina" pitchFamily="66" charset="0"/>
      <p:regular r:id="rId11"/>
    </p:embeddedFont>
    <p:embeddedFont>
      <p:font typeface="MV Boli" pitchFamily="2" charset="0"/>
      <p:regular r:id="rId12"/>
    </p:embeddedFont>
    <p:embeddedFont>
      <p:font typeface="Harrington" pitchFamily="82" charset="0"/>
      <p:regular r:id="rId13"/>
    </p:embeddedFont>
    <p:embeddedFont>
      <p:font typeface="Juice ITC" pitchFamily="82" charset="0"/>
      <p:regular r:id="rId14"/>
    </p:embeddedFont>
    <p:embeddedFont>
      <p:font typeface="Playfair Display Regular" charset="0"/>
      <p:regular r:id="rId15"/>
      <p:bold r:id="rId16"/>
      <p:italic r:id="rId17"/>
      <p:boldItalic r:id="rId18"/>
    </p:embeddedFont>
    <p:embeddedFont>
      <p:font typeface="Kristen ITC" pitchFamily="66" charset="0"/>
      <p:regular r:id="rId19"/>
    </p:embeddedFont>
    <p:embeddedFont>
      <p:font typeface="Segoe Print" pitchFamily="2" charset="0"/>
      <p:regular r:id="rId20"/>
      <p:bold r:id="rId21"/>
    </p:embeddedFont>
    <p:embeddedFont>
      <p:font typeface="Ink Free" pitchFamily="66" charset="0"/>
      <p:regular r:id="rId22"/>
    </p:embeddedFont>
    <p:embeddedFont>
      <p:font typeface="Lato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185A2B1-24E9-4A9F-9189-3EB273ECE92C}">
  <a:tblStyle styleId="{A185A2B1-24E9-4A9F-9189-3EB273ECE92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14" autoAdjust="0"/>
    <p:restoredTop sz="94660"/>
  </p:normalViewPr>
  <p:slideViewPr>
    <p:cSldViewPr snapToGrid="0">
      <p:cViewPr>
        <p:scale>
          <a:sx n="102" d="100"/>
          <a:sy n="102" d="100"/>
        </p:scale>
        <p:origin x="-528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7458970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1" name="Google Shape;1881;ga90788db5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2" name="Google Shape;1882;ga90788db5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6348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7" name="Google Shape;1547;gb1e7e2b2a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8" name="Google Shape;1548;gb1e7e2b2a3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8975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2" name="Google Shape;1622;ga950446a0d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3" name="Google Shape;1623;ga950446a0d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6491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" name="Google Shape;1525;gb1e7e2b2a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6" name="Google Shape;1526;gb1e7e2b2a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5287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1" name="Google Shape;1871;ga950446a0d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2" name="Google Shape;1872;ga950446a0d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5343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" name="Google Shape;1525;gb1e7e2b2a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6" name="Google Shape;1526;gb1e7e2b2a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52876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1" name="Google Shape;1881;ga90788db5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2" name="Google Shape;1882;ga90788db5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3514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"/>
          <p:cNvSpPr/>
          <p:nvPr/>
        </p:nvSpPr>
        <p:spPr>
          <a:xfrm rot="4499996">
            <a:off x="1792808" y="-314292"/>
            <a:ext cx="5317834" cy="5737489"/>
          </a:xfrm>
          <a:custGeom>
            <a:avLst/>
            <a:gdLst/>
            <a:ahLst/>
            <a:cxnLst/>
            <a:rect l="l" t="t" r="r" b="b"/>
            <a:pathLst>
              <a:path w="2725" h="2940" extrusionOk="0">
                <a:moveTo>
                  <a:pt x="1656" y="1"/>
                </a:moveTo>
                <a:cubicBezTo>
                  <a:pt x="1373" y="1"/>
                  <a:pt x="1082" y="121"/>
                  <a:pt x="783" y="317"/>
                </a:cubicBezTo>
                <a:cubicBezTo>
                  <a:pt x="250" y="663"/>
                  <a:pt x="0" y="1127"/>
                  <a:pt x="104" y="1764"/>
                </a:cubicBezTo>
                <a:cubicBezTo>
                  <a:pt x="184" y="2270"/>
                  <a:pt x="549" y="2550"/>
                  <a:pt x="933" y="2819"/>
                </a:cubicBezTo>
                <a:cubicBezTo>
                  <a:pt x="1083" y="2903"/>
                  <a:pt x="1226" y="2940"/>
                  <a:pt x="1362" y="2940"/>
                </a:cubicBezTo>
                <a:cubicBezTo>
                  <a:pt x="1641" y="2940"/>
                  <a:pt x="1886" y="2783"/>
                  <a:pt x="2088" y="2558"/>
                </a:cubicBezTo>
                <a:cubicBezTo>
                  <a:pt x="2640" y="1940"/>
                  <a:pt x="2725" y="1204"/>
                  <a:pt x="2490" y="421"/>
                </a:cubicBezTo>
                <a:cubicBezTo>
                  <a:pt x="2222" y="125"/>
                  <a:pt x="1943" y="1"/>
                  <a:pt x="1656" y="1"/>
                </a:cubicBezTo>
                <a:close/>
              </a:path>
            </a:pathLst>
          </a:custGeom>
          <a:solidFill>
            <a:srgbClr val="FCEA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" name="Google Shape;124;p3"/>
          <p:cNvGrpSpPr/>
          <p:nvPr/>
        </p:nvGrpSpPr>
        <p:grpSpPr>
          <a:xfrm>
            <a:off x="2625436" y="540026"/>
            <a:ext cx="3509213" cy="4028856"/>
            <a:chOff x="2637374" y="540025"/>
            <a:chExt cx="3026488" cy="4028856"/>
          </a:xfrm>
        </p:grpSpPr>
        <p:sp>
          <p:nvSpPr>
            <p:cNvPr id="125" name="Google Shape;125;p3"/>
            <p:cNvSpPr/>
            <p:nvPr/>
          </p:nvSpPr>
          <p:spPr>
            <a:xfrm>
              <a:off x="2637374" y="923843"/>
              <a:ext cx="3026488" cy="3645038"/>
            </a:xfrm>
            <a:custGeom>
              <a:avLst/>
              <a:gdLst/>
              <a:ahLst/>
              <a:cxnLst/>
              <a:rect l="l" t="t" r="r" b="b"/>
              <a:pathLst>
                <a:path w="8587" h="10342" extrusionOk="0">
                  <a:moveTo>
                    <a:pt x="494" y="0"/>
                  </a:moveTo>
                  <a:cubicBezTo>
                    <a:pt x="223" y="0"/>
                    <a:pt x="1" y="218"/>
                    <a:pt x="1" y="489"/>
                  </a:cubicBezTo>
                  <a:lnTo>
                    <a:pt x="1" y="9848"/>
                  </a:lnTo>
                  <a:cubicBezTo>
                    <a:pt x="1" y="10119"/>
                    <a:pt x="223" y="10342"/>
                    <a:pt x="494" y="10342"/>
                  </a:cubicBezTo>
                  <a:lnTo>
                    <a:pt x="8098" y="10342"/>
                  </a:lnTo>
                  <a:cubicBezTo>
                    <a:pt x="8369" y="10342"/>
                    <a:pt x="8586" y="10119"/>
                    <a:pt x="8586" y="9848"/>
                  </a:cubicBezTo>
                  <a:lnTo>
                    <a:pt x="8586" y="489"/>
                  </a:lnTo>
                  <a:cubicBezTo>
                    <a:pt x="8586" y="218"/>
                    <a:pt x="8369" y="0"/>
                    <a:pt x="8098" y="0"/>
                  </a:cubicBezTo>
                  <a:close/>
                </a:path>
              </a:pathLst>
            </a:custGeom>
            <a:solidFill>
              <a:srgbClr val="243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2637374" y="540025"/>
              <a:ext cx="3026488" cy="3643628"/>
            </a:xfrm>
            <a:custGeom>
              <a:avLst/>
              <a:gdLst/>
              <a:ahLst/>
              <a:cxnLst/>
              <a:rect l="l" t="t" r="r" b="b"/>
              <a:pathLst>
                <a:path w="8587" h="10338" extrusionOk="0">
                  <a:moveTo>
                    <a:pt x="494" y="1"/>
                  </a:moveTo>
                  <a:cubicBezTo>
                    <a:pt x="223" y="1"/>
                    <a:pt x="1" y="219"/>
                    <a:pt x="1" y="489"/>
                  </a:cubicBezTo>
                  <a:lnTo>
                    <a:pt x="1" y="9849"/>
                  </a:lnTo>
                  <a:cubicBezTo>
                    <a:pt x="1" y="10120"/>
                    <a:pt x="223" y="10338"/>
                    <a:pt x="494" y="10338"/>
                  </a:cubicBezTo>
                  <a:lnTo>
                    <a:pt x="818" y="10338"/>
                  </a:lnTo>
                  <a:lnTo>
                    <a:pt x="818" y="10038"/>
                  </a:lnTo>
                  <a:lnTo>
                    <a:pt x="8552" y="10038"/>
                  </a:lnTo>
                  <a:cubicBezTo>
                    <a:pt x="8577" y="9980"/>
                    <a:pt x="8586" y="9917"/>
                    <a:pt x="8586" y="9849"/>
                  </a:cubicBezTo>
                  <a:lnTo>
                    <a:pt x="8586" y="489"/>
                  </a:lnTo>
                  <a:cubicBezTo>
                    <a:pt x="8586" y="219"/>
                    <a:pt x="8369" y="1"/>
                    <a:pt x="80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2637374" y="540025"/>
              <a:ext cx="320729" cy="4028856"/>
            </a:xfrm>
            <a:custGeom>
              <a:avLst/>
              <a:gdLst/>
              <a:ahLst/>
              <a:cxnLst/>
              <a:rect l="l" t="t" r="r" b="b"/>
              <a:pathLst>
                <a:path w="910" h="11431" extrusionOk="0">
                  <a:moveTo>
                    <a:pt x="494" y="1"/>
                  </a:moveTo>
                  <a:cubicBezTo>
                    <a:pt x="223" y="1"/>
                    <a:pt x="1" y="219"/>
                    <a:pt x="1" y="489"/>
                  </a:cubicBezTo>
                  <a:lnTo>
                    <a:pt x="1" y="10937"/>
                  </a:lnTo>
                  <a:cubicBezTo>
                    <a:pt x="1" y="11208"/>
                    <a:pt x="223" y="11431"/>
                    <a:pt x="494" y="11431"/>
                  </a:cubicBezTo>
                  <a:lnTo>
                    <a:pt x="910" y="11431"/>
                  </a:lnTo>
                  <a:lnTo>
                    <a:pt x="9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2744872" y="4077567"/>
              <a:ext cx="2803035" cy="363728"/>
            </a:xfrm>
            <a:custGeom>
              <a:avLst/>
              <a:gdLst/>
              <a:ahLst/>
              <a:cxnLst/>
              <a:rect l="l" t="t" r="r" b="b"/>
              <a:pathLst>
                <a:path w="7953" h="1032" extrusionOk="0">
                  <a:moveTo>
                    <a:pt x="513" y="1"/>
                  </a:moveTo>
                  <a:cubicBezTo>
                    <a:pt x="228" y="1"/>
                    <a:pt x="0" y="233"/>
                    <a:pt x="0" y="513"/>
                  </a:cubicBezTo>
                  <a:cubicBezTo>
                    <a:pt x="0" y="799"/>
                    <a:pt x="228" y="1031"/>
                    <a:pt x="513" y="1031"/>
                  </a:cubicBezTo>
                  <a:lnTo>
                    <a:pt x="7952" y="1031"/>
                  </a:lnTo>
                  <a:lnTo>
                    <a:pt x="79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" name="Google Shape;129;p3"/>
          <p:cNvSpPr txBox="1">
            <a:spLocks noGrp="1"/>
          </p:cNvSpPr>
          <p:nvPr>
            <p:ph type="title" hasCustomPrompt="1"/>
          </p:nvPr>
        </p:nvSpPr>
        <p:spPr>
          <a:xfrm>
            <a:off x="3220776" y="760100"/>
            <a:ext cx="2702400" cy="10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6000">
                <a:solidFill>
                  <a:schemeClr val="l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0" name="Google Shape;130;p3"/>
          <p:cNvSpPr txBox="1">
            <a:spLocks noGrp="1"/>
          </p:cNvSpPr>
          <p:nvPr>
            <p:ph type="title" idx="2"/>
          </p:nvPr>
        </p:nvSpPr>
        <p:spPr>
          <a:xfrm>
            <a:off x="2817456" y="1794213"/>
            <a:ext cx="3509100" cy="64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31" name="Google Shape;131;p3"/>
          <p:cNvSpPr txBox="1">
            <a:spLocks noGrp="1"/>
          </p:cNvSpPr>
          <p:nvPr>
            <p:ph type="subTitle" idx="1"/>
          </p:nvPr>
        </p:nvSpPr>
        <p:spPr>
          <a:xfrm>
            <a:off x="3462756" y="2513388"/>
            <a:ext cx="2218500" cy="11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"/>
          <p:cNvSpPr/>
          <p:nvPr/>
        </p:nvSpPr>
        <p:spPr>
          <a:xfrm>
            <a:off x="7270026" y="1432525"/>
            <a:ext cx="145421" cy="125196"/>
          </a:xfrm>
          <a:custGeom>
            <a:avLst/>
            <a:gdLst/>
            <a:ahLst/>
            <a:cxnLst/>
            <a:rect l="l" t="t" r="r" b="b"/>
            <a:pathLst>
              <a:path w="1021" h="879" extrusionOk="0">
                <a:moveTo>
                  <a:pt x="586" y="95"/>
                </a:moveTo>
                <a:cubicBezTo>
                  <a:pt x="774" y="95"/>
                  <a:pt x="934" y="250"/>
                  <a:pt x="934" y="439"/>
                </a:cubicBezTo>
                <a:cubicBezTo>
                  <a:pt x="934" y="648"/>
                  <a:pt x="761" y="787"/>
                  <a:pt x="581" y="787"/>
                </a:cubicBezTo>
                <a:cubicBezTo>
                  <a:pt x="496" y="787"/>
                  <a:pt x="409" y="756"/>
                  <a:pt x="339" y="685"/>
                </a:cubicBezTo>
                <a:cubicBezTo>
                  <a:pt x="121" y="468"/>
                  <a:pt x="276" y="95"/>
                  <a:pt x="586" y="95"/>
                </a:cubicBezTo>
                <a:close/>
                <a:moveTo>
                  <a:pt x="580" y="1"/>
                </a:moveTo>
                <a:cubicBezTo>
                  <a:pt x="474" y="1"/>
                  <a:pt x="365" y="40"/>
                  <a:pt x="276" y="129"/>
                </a:cubicBezTo>
                <a:cubicBezTo>
                  <a:pt x="0" y="405"/>
                  <a:pt x="194" y="879"/>
                  <a:pt x="586" y="879"/>
                </a:cubicBezTo>
                <a:cubicBezTo>
                  <a:pt x="827" y="879"/>
                  <a:pt x="1021" y="680"/>
                  <a:pt x="1021" y="439"/>
                </a:cubicBezTo>
                <a:cubicBezTo>
                  <a:pt x="1021" y="176"/>
                  <a:pt x="805" y="1"/>
                  <a:pt x="580" y="1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3"/>
          <p:cNvSpPr/>
          <p:nvPr/>
        </p:nvSpPr>
        <p:spPr>
          <a:xfrm>
            <a:off x="1809916" y="2151563"/>
            <a:ext cx="136590" cy="117077"/>
          </a:xfrm>
          <a:custGeom>
            <a:avLst/>
            <a:gdLst/>
            <a:ahLst/>
            <a:cxnLst/>
            <a:rect l="l" t="t" r="r" b="b"/>
            <a:pathLst>
              <a:path w="959" h="822" extrusionOk="0">
                <a:moveTo>
                  <a:pt x="547" y="96"/>
                </a:moveTo>
                <a:cubicBezTo>
                  <a:pt x="721" y="96"/>
                  <a:pt x="867" y="236"/>
                  <a:pt x="867" y="410"/>
                </a:cubicBezTo>
                <a:cubicBezTo>
                  <a:pt x="867" y="603"/>
                  <a:pt x="709" y="730"/>
                  <a:pt x="546" y="730"/>
                </a:cubicBezTo>
                <a:cubicBezTo>
                  <a:pt x="468" y="730"/>
                  <a:pt x="389" y="701"/>
                  <a:pt x="325" y="637"/>
                </a:cubicBezTo>
                <a:cubicBezTo>
                  <a:pt x="126" y="434"/>
                  <a:pt x="267" y="96"/>
                  <a:pt x="547" y="96"/>
                </a:cubicBezTo>
                <a:close/>
                <a:moveTo>
                  <a:pt x="546" y="0"/>
                </a:moveTo>
                <a:cubicBezTo>
                  <a:pt x="446" y="0"/>
                  <a:pt x="344" y="37"/>
                  <a:pt x="262" y="120"/>
                </a:cubicBezTo>
                <a:cubicBezTo>
                  <a:pt x="1" y="381"/>
                  <a:pt x="185" y="821"/>
                  <a:pt x="547" y="821"/>
                </a:cubicBezTo>
                <a:cubicBezTo>
                  <a:pt x="775" y="816"/>
                  <a:pt x="958" y="637"/>
                  <a:pt x="958" y="410"/>
                </a:cubicBezTo>
                <a:cubicBezTo>
                  <a:pt x="958" y="164"/>
                  <a:pt x="756" y="0"/>
                  <a:pt x="546" y="0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3"/>
          <p:cNvSpPr/>
          <p:nvPr/>
        </p:nvSpPr>
        <p:spPr>
          <a:xfrm>
            <a:off x="1871153" y="1648667"/>
            <a:ext cx="75351" cy="73402"/>
          </a:xfrm>
          <a:custGeom>
            <a:avLst/>
            <a:gdLst/>
            <a:ahLst/>
            <a:cxnLst/>
            <a:rect l="l" t="t" r="r" b="b"/>
            <a:pathLst>
              <a:path w="930" h="906" extrusionOk="0">
                <a:moveTo>
                  <a:pt x="465" y="1"/>
                </a:moveTo>
                <a:cubicBezTo>
                  <a:pt x="228" y="1"/>
                  <a:pt x="1" y="209"/>
                  <a:pt x="11" y="451"/>
                </a:cubicBezTo>
                <a:cubicBezTo>
                  <a:pt x="15" y="702"/>
                  <a:pt x="219" y="901"/>
                  <a:pt x="465" y="906"/>
                </a:cubicBezTo>
                <a:cubicBezTo>
                  <a:pt x="702" y="906"/>
                  <a:pt x="930" y="698"/>
                  <a:pt x="920" y="451"/>
                </a:cubicBezTo>
                <a:cubicBezTo>
                  <a:pt x="915" y="204"/>
                  <a:pt x="712" y="1"/>
                  <a:pt x="465" y="1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3"/>
          <p:cNvSpPr/>
          <p:nvPr/>
        </p:nvSpPr>
        <p:spPr>
          <a:xfrm>
            <a:off x="7725740" y="1641923"/>
            <a:ext cx="100698" cy="86882"/>
          </a:xfrm>
          <a:custGeom>
            <a:avLst/>
            <a:gdLst/>
            <a:ahLst/>
            <a:cxnLst/>
            <a:rect l="l" t="t" r="r" b="b"/>
            <a:pathLst>
              <a:path w="707" h="610" extrusionOk="0">
                <a:moveTo>
                  <a:pt x="306" y="1"/>
                </a:moveTo>
                <a:cubicBezTo>
                  <a:pt x="150" y="1"/>
                  <a:pt x="1" y="122"/>
                  <a:pt x="1" y="305"/>
                </a:cubicBezTo>
                <a:cubicBezTo>
                  <a:pt x="5" y="469"/>
                  <a:pt x="141" y="605"/>
                  <a:pt x="305" y="609"/>
                </a:cubicBezTo>
                <a:cubicBezTo>
                  <a:pt x="576" y="609"/>
                  <a:pt x="707" y="281"/>
                  <a:pt x="518" y="92"/>
                </a:cubicBezTo>
                <a:cubicBezTo>
                  <a:pt x="457" y="29"/>
                  <a:pt x="381" y="1"/>
                  <a:pt x="306" y="1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3"/>
          <p:cNvSpPr/>
          <p:nvPr/>
        </p:nvSpPr>
        <p:spPr>
          <a:xfrm>
            <a:off x="6988469" y="1653029"/>
            <a:ext cx="75345" cy="64663"/>
          </a:xfrm>
          <a:custGeom>
            <a:avLst/>
            <a:gdLst/>
            <a:ahLst/>
            <a:cxnLst/>
            <a:rect l="l" t="t" r="r" b="b"/>
            <a:pathLst>
              <a:path w="529" h="454" extrusionOk="0">
                <a:moveTo>
                  <a:pt x="227" y="0"/>
                </a:moveTo>
                <a:cubicBezTo>
                  <a:pt x="111" y="0"/>
                  <a:pt x="1" y="89"/>
                  <a:pt x="1" y="226"/>
                </a:cubicBezTo>
                <a:cubicBezTo>
                  <a:pt x="1" y="352"/>
                  <a:pt x="103" y="453"/>
                  <a:pt x="223" y="453"/>
                </a:cubicBezTo>
                <a:cubicBezTo>
                  <a:pt x="427" y="453"/>
                  <a:pt x="528" y="212"/>
                  <a:pt x="388" y="66"/>
                </a:cubicBezTo>
                <a:cubicBezTo>
                  <a:pt x="341" y="21"/>
                  <a:pt x="283" y="0"/>
                  <a:pt x="227" y="0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3"/>
          <p:cNvSpPr/>
          <p:nvPr/>
        </p:nvSpPr>
        <p:spPr>
          <a:xfrm>
            <a:off x="7473170" y="1973729"/>
            <a:ext cx="140721" cy="146845"/>
          </a:xfrm>
          <a:custGeom>
            <a:avLst/>
            <a:gdLst/>
            <a:ahLst/>
            <a:cxnLst/>
            <a:rect l="l" t="t" r="r" b="b"/>
            <a:pathLst>
              <a:path w="988" h="1031" extrusionOk="0">
                <a:moveTo>
                  <a:pt x="484" y="0"/>
                </a:moveTo>
                <a:lnTo>
                  <a:pt x="357" y="367"/>
                </a:lnTo>
                <a:lnTo>
                  <a:pt x="357" y="367"/>
                </a:lnTo>
                <a:lnTo>
                  <a:pt x="0" y="363"/>
                </a:lnTo>
                <a:lnTo>
                  <a:pt x="0" y="363"/>
                </a:lnTo>
                <a:cubicBezTo>
                  <a:pt x="0" y="363"/>
                  <a:pt x="123" y="462"/>
                  <a:pt x="280" y="589"/>
                </a:cubicBezTo>
                <a:lnTo>
                  <a:pt x="280" y="589"/>
                </a:lnTo>
                <a:lnTo>
                  <a:pt x="136" y="1006"/>
                </a:lnTo>
                <a:lnTo>
                  <a:pt x="136" y="1006"/>
                </a:lnTo>
                <a:lnTo>
                  <a:pt x="482" y="749"/>
                </a:lnTo>
                <a:lnTo>
                  <a:pt x="482" y="749"/>
                </a:lnTo>
                <a:cubicBezTo>
                  <a:pt x="611" y="851"/>
                  <a:pt x="740" y="953"/>
                  <a:pt x="835" y="1024"/>
                </a:cubicBezTo>
                <a:lnTo>
                  <a:pt x="835" y="1024"/>
                </a:lnTo>
                <a:lnTo>
                  <a:pt x="688" y="595"/>
                </a:lnTo>
                <a:lnTo>
                  <a:pt x="688" y="595"/>
                </a:lnTo>
                <a:lnTo>
                  <a:pt x="987" y="373"/>
                </a:lnTo>
                <a:lnTo>
                  <a:pt x="611" y="369"/>
                </a:lnTo>
                <a:lnTo>
                  <a:pt x="611" y="369"/>
                </a:lnTo>
                <a:lnTo>
                  <a:pt x="484" y="0"/>
                </a:lnTo>
                <a:close/>
                <a:moveTo>
                  <a:pt x="835" y="1024"/>
                </a:moveTo>
                <a:lnTo>
                  <a:pt x="837" y="1031"/>
                </a:lnTo>
                <a:lnTo>
                  <a:pt x="837" y="1026"/>
                </a:lnTo>
                <a:cubicBezTo>
                  <a:pt x="837" y="1025"/>
                  <a:pt x="836" y="1025"/>
                  <a:pt x="835" y="1024"/>
                </a:cubicBezTo>
                <a:close/>
              </a:path>
            </a:pathLst>
          </a:custGeom>
          <a:solidFill>
            <a:srgbClr val="F4C7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3"/>
          <p:cNvSpPr/>
          <p:nvPr/>
        </p:nvSpPr>
        <p:spPr>
          <a:xfrm>
            <a:off x="1449371" y="1887458"/>
            <a:ext cx="165504" cy="172340"/>
          </a:xfrm>
          <a:custGeom>
            <a:avLst/>
            <a:gdLst/>
            <a:ahLst/>
            <a:cxnLst/>
            <a:rect l="l" t="t" r="r" b="b"/>
            <a:pathLst>
              <a:path w="1162" h="1210" extrusionOk="0">
                <a:moveTo>
                  <a:pt x="595" y="1"/>
                </a:moveTo>
                <a:lnTo>
                  <a:pt x="449" y="432"/>
                </a:lnTo>
                <a:lnTo>
                  <a:pt x="449" y="432"/>
                </a:lnTo>
                <a:lnTo>
                  <a:pt x="0" y="436"/>
                </a:lnTo>
                <a:lnTo>
                  <a:pt x="357" y="702"/>
                </a:lnTo>
                <a:lnTo>
                  <a:pt x="357" y="702"/>
                </a:lnTo>
                <a:lnTo>
                  <a:pt x="184" y="1210"/>
                </a:lnTo>
                <a:cubicBezTo>
                  <a:pt x="294" y="1125"/>
                  <a:pt x="447" y="1004"/>
                  <a:pt x="599" y="882"/>
                </a:cubicBezTo>
                <a:lnTo>
                  <a:pt x="599" y="882"/>
                </a:lnTo>
                <a:lnTo>
                  <a:pt x="1006" y="1186"/>
                </a:lnTo>
                <a:lnTo>
                  <a:pt x="835" y="691"/>
                </a:lnTo>
                <a:lnTo>
                  <a:pt x="835" y="691"/>
                </a:lnTo>
                <a:cubicBezTo>
                  <a:pt x="1019" y="543"/>
                  <a:pt x="1161" y="426"/>
                  <a:pt x="1161" y="426"/>
                </a:cubicBezTo>
                <a:lnTo>
                  <a:pt x="1161" y="426"/>
                </a:lnTo>
                <a:lnTo>
                  <a:pt x="744" y="430"/>
                </a:lnTo>
                <a:lnTo>
                  <a:pt x="744" y="430"/>
                </a:lnTo>
                <a:lnTo>
                  <a:pt x="595" y="1"/>
                </a:lnTo>
                <a:close/>
              </a:path>
            </a:pathLst>
          </a:custGeom>
          <a:solidFill>
            <a:srgbClr val="F4C7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3"/>
          <p:cNvSpPr/>
          <p:nvPr/>
        </p:nvSpPr>
        <p:spPr>
          <a:xfrm rot="-364784">
            <a:off x="7089593" y="2461108"/>
            <a:ext cx="1173580" cy="797364"/>
          </a:xfrm>
          <a:custGeom>
            <a:avLst/>
            <a:gdLst/>
            <a:ahLst/>
            <a:cxnLst/>
            <a:rect l="l" t="t" r="r" b="b"/>
            <a:pathLst>
              <a:path w="4654" h="3162" extrusionOk="0">
                <a:moveTo>
                  <a:pt x="4104" y="0"/>
                </a:moveTo>
                <a:cubicBezTo>
                  <a:pt x="4047" y="0"/>
                  <a:pt x="3989" y="10"/>
                  <a:pt x="3933" y="32"/>
                </a:cubicBezTo>
                <a:lnTo>
                  <a:pt x="3923" y="32"/>
                </a:lnTo>
                <a:cubicBezTo>
                  <a:pt x="3115" y="337"/>
                  <a:pt x="2361" y="772"/>
                  <a:pt x="1693" y="1324"/>
                </a:cubicBezTo>
                <a:cubicBezTo>
                  <a:pt x="1050" y="1860"/>
                  <a:pt x="484" y="2480"/>
                  <a:pt x="0" y="3162"/>
                </a:cubicBezTo>
                <a:cubicBezTo>
                  <a:pt x="590" y="2601"/>
                  <a:pt x="1248" y="2117"/>
                  <a:pt x="1964" y="1725"/>
                </a:cubicBezTo>
                <a:cubicBezTo>
                  <a:pt x="2656" y="1353"/>
                  <a:pt x="3401" y="1096"/>
                  <a:pt x="4179" y="966"/>
                </a:cubicBezTo>
                <a:cubicBezTo>
                  <a:pt x="4208" y="961"/>
                  <a:pt x="4242" y="956"/>
                  <a:pt x="4271" y="941"/>
                </a:cubicBezTo>
                <a:cubicBezTo>
                  <a:pt x="4523" y="850"/>
                  <a:pt x="4653" y="569"/>
                  <a:pt x="4557" y="317"/>
                </a:cubicBezTo>
                <a:cubicBezTo>
                  <a:pt x="4485" y="122"/>
                  <a:pt x="4301" y="0"/>
                  <a:pt x="41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3"/>
          <p:cNvSpPr/>
          <p:nvPr/>
        </p:nvSpPr>
        <p:spPr>
          <a:xfrm rot="-364784">
            <a:off x="7399021" y="2999641"/>
            <a:ext cx="848034" cy="367161"/>
          </a:xfrm>
          <a:custGeom>
            <a:avLst/>
            <a:gdLst/>
            <a:ahLst/>
            <a:cxnLst/>
            <a:rect l="l" t="t" r="r" b="b"/>
            <a:pathLst>
              <a:path w="3363" h="1456" extrusionOk="0">
                <a:moveTo>
                  <a:pt x="2908" y="1"/>
                </a:moveTo>
                <a:cubicBezTo>
                  <a:pt x="2891" y="1"/>
                  <a:pt x="2872" y="2"/>
                  <a:pt x="2854" y="4"/>
                </a:cubicBezTo>
                <a:lnTo>
                  <a:pt x="2840" y="4"/>
                </a:lnTo>
                <a:cubicBezTo>
                  <a:pt x="2288" y="72"/>
                  <a:pt x="1751" y="246"/>
                  <a:pt x="1263" y="512"/>
                </a:cubicBezTo>
                <a:cubicBezTo>
                  <a:pt x="803" y="769"/>
                  <a:pt x="378" y="1088"/>
                  <a:pt x="0" y="1455"/>
                </a:cubicBezTo>
                <a:cubicBezTo>
                  <a:pt x="445" y="1214"/>
                  <a:pt x="924" y="1030"/>
                  <a:pt x="1418" y="914"/>
                </a:cubicBezTo>
                <a:cubicBezTo>
                  <a:pt x="1699" y="846"/>
                  <a:pt x="1987" y="813"/>
                  <a:pt x="2276" y="813"/>
                </a:cubicBezTo>
                <a:cubicBezTo>
                  <a:pt x="2464" y="813"/>
                  <a:pt x="2653" y="827"/>
                  <a:pt x="2840" y="856"/>
                </a:cubicBezTo>
                <a:cubicBezTo>
                  <a:pt x="2859" y="858"/>
                  <a:pt x="2880" y="859"/>
                  <a:pt x="2900" y="859"/>
                </a:cubicBezTo>
                <a:cubicBezTo>
                  <a:pt x="2921" y="859"/>
                  <a:pt x="2941" y="858"/>
                  <a:pt x="2961" y="856"/>
                </a:cubicBezTo>
                <a:cubicBezTo>
                  <a:pt x="3193" y="827"/>
                  <a:pt x="3362" y="609"/>
                  <a:pt x="3333" y="377"/>
                </a:cubicBezTo>
                <a:cubicBezTo>
                  <a:pt x="3306" y="158"/>
                  <a:pt x="3123" y="1"/>
                  <a:pt x="2908" y="1"/>
                </a:cubicBezTo>
                <a:close/>
              </a:path>
            </a:pathLst>
          </a:custGeom>
          <a:solidFill>
            <a:srgbClr val="EB9A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3"/>
          <p:cNvSpPr/>
          <p:nvPr/>
        </p:nvSpPr>
        <p:spPr>
          <a:xfrm>
            <a:off x="1042925" y="2401202"/>
            <a:ext cx="978390" cy="675563"/>
          </a:xfrm>
          <a:custGeom>
            <a:avLst/>
            <a:gdLst/>
            <a:ahLst/>
            <a:cxnLst/>
            <a:rect l="l" t="t" r="r" b="b"/>
            <a:pathLst>
              <a:path w="3880" h="2679" extrusionOk="0">
                <a:moveTo>
                  <a:pt x="515" y="0"/>
                </a:moveTo>
                <a:cubicBezTo>
                  <a:pt x="273" y="0"/>
                  <a:pt x="60" y="185"/>
                  <a:pt x="34" y="435"/>
                </a:cubicBezTo>
                <a:cubicBezTo>
                  <a:pt x="0" y="715"/>
                  <a:pt x="218" y="967"/>
                  <a:pt x="498" y="976"/>
                </a:cubicBezTo>
                <a:cubicBezTo>
                  <a:pt x="803" y="1015"/>
                  <a:pt x="1103" y="1083"/>
                  <a:pt x="1393" y="1184"/>
                </a:cubicBezTo>
                <a:cubicBezTo>
                  <a:pt x="1698" y="1286"/>
                  <a:pt x="1993" y="1412"/>
                  <a:pt x="2283" y="1552"/>
                </a:cubicBezTo>
                <a:cubicBezTo>
                  <a:pt x="2578" y="1692"/>
                  <a:pt x="2864" y="1857"/>
                  <a:pt x="3134" y="2036"/>
                </a:cubicBezTo>
                <a:cubicBezTo>
                  <a:pt x="3410" y="2215"/>
                  <a:pt x="3662" y="2432"/>
                  <a:pt x="3879" y="2679"/>
                </a:cubicBezTo>
                <a:cubicBezTo>
                  <a:pt x="3725" y="2379"/>
                  <a:pt x="3526" y="2103"/>
                  <a:pt x="3294" y="1861"/>
                </a:cubicBezTo>
                <a:cubicBezTo>
                  <a:pt x="3062" y="1605"/>
                  <a:pt x="2810" y="1368"/>
                  <a:pt x="2549" y="1150"/>
                </a:cubicBezTo>
                <a:cubicBezTo>
                  <a:pt x="2283" y="928"/>
                  <a:pt x="1998" y="720"/>
                  <a:pt x="1708" y="531"/>
                </a:cubicBezTo>
                <a:cubicBezTo>
                  <a:pt x="1398" y="338"/>
                  <a:pt x="1074" y="173"/>
                  <a:pt x="735" y="43"/>
                </a:cubicBezTo>
                <a:lnTo>
                  <a:pt x="721" y="38"/>
                </a:lnTo>
                <a:cubicBezTo>
                  <a:pt x="682" y="23"/>
                  <a:pt x="643" y="14"/>
                  <a:pt x="605" y="9"/>
                </a:cubicBezTo>
                <a:cubicBezTo>
                  <a:pt x="574" y="3"/>
                  <a:pt x="544" y="0"/>
                  <a:pt x="5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3"/>
          <p:cNvSpPr/>
          <p:nvPr/>
        </p:nvSpPr>
        <p:spPr>
          <a:xfrm>
            <a:off x="1154895" y="3121180"/>
            <a:ext cx="866430" cy="259735"/>
          </a:xfrm>
          <a:custGeom>
            <a:avLst/>
            <a:gdLst/>
            <a:ahLst/>
            <a:cxnLst/>
            <a:rect l="l" t="t" r="r" b="b"/>
            <a:pathLst>
              <a:path w="3436" h="1030" extrusionOk="0">
                <a:moveTo>
                  <a:pt x="471" y="0"/>
                </a:moveTo>
                <a:cubicBezTo>
                  <a:pt x="451" y="0"/>
                  <a:pt x="431" y="2"/>
                  <a:pt x="412" y="4"/>
                </a:cubicBezTo>
                <a:cubicBezTo>
                  <a:pt x="170" y="28"/>
                  <a:pt x="1" y="251"/>
                  <a:pt x="35" y="488"/>
                </a:cubicBezTo>
                <a:cubicBezTo>
                  <a:pt x="61" y="701"/>
                  <a:pt x="248" y="856"/>
                  <a:pt x="459" y="856"/>
                </a:cubicBezTo>
                <a:cubicBezTo>
                  <a:pt x="482" y="856"/>
                  <a:pt x="505" y="854"/>
                  <a:pt x="528" y="850"/>
                </a:cubicBezTo>
                <a:cubicBezTo>
                  <a:pt x="1016" y="785"/>
                  <a:pt x="1486" y="710"/>
                  <a:pt x="1955" y="710"/>
                </a:cubicBezTo>
                <a:cubicBezTo>
                  <a:pt x="1970" y="710"/>
                  <a:pt x="1984" y="710"/>
                  <a:pt x="1999" y="710"/>
                </a:cubicBezTo>
                <a:cubicBezTo>
                  <a:pt x="2240" y="715"/>
                  <a:pt x="2482" y="744"/>
                  <a:pt x="2724" y="792"/>
                </a:cubicBezTo>
                <a:cubicBezTo>
                  <a:pt x="2966" y="850"/>
                  <a:pt x="3203" y="928"/>
                  <a:pt x="3430" y="1029"/>
                </a:cubicBezTo>
                <a:lnTo>
                  <a:pt x="3435" y="1029"/>
                </a:lnTo>
                <a:cubicBezTo>
                  <a:pt x="3034" y="696"/>
                  <a:pt x="2569" y="444"/>
                  <a:pt x="2066" y="294"/>
                </a:cubicBezTo>
                <a:cubicBezTo>
                  <a:pt x="1815" y="222"/>
                  <a:pt x="1558" y="159"/>
                  <a:pt x="1297" y="120"/>
                </a:cubicBezTo>
                <a:cubicBezTo>
                  <a:pt x="1036" y="72"/>
                  <a:pt x="785" y="38"/>
                  <a:pt x="533" y="4"/>
                </a:cubicBezTo>
                <a:cubicBezTo>
                  <a:pt x="511" y="2"/>
                  <a:pt x="491" y="0"/>
                  <a:pt x="471" y="0"/>
                </a:cubicBezTo>
                <a:close/>
              </a:path>
            </a:pathLst>
          </a:custGeom>
          <a:solidFill>
            <a:srgbClr val="EB9A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3"/>
          <p:cNvSpPr/>
          <p:nvPr/>
        </p:nvSpPr>
        <p:spPr>
          <a:xfrm>
            <a:off x="7505857" y="3717504"/>
            <a:ext cx="75345" cy="64663"/>
          </a:xfrm>
          <a:custGeom>
            <a:avLst/>
            <a:gdLst/>
            <a:ahLst/>
            <a:cxnLst/>
            <a:rect l="l" t="t" r="r" b="b"/>
            <a:pathLst>
              <a:path w="529" h="454" extrusionOk="0">
                <a:moveTo>
                  <a:pt x="227" y="0"/>
                </a:moveTo>
                <a:cubicBezTo>
                  <a:pt x="111" y="0"/>
                  <a:pt x="1" y="89"/>
                  <a:pt x="1" y="226"/>
                </a:cubicBezTo>
                <a:cubicBezTo>
                  <a:pt x="1" y="352"/>
                  <a:pt x="103" y="453"/>
                  <a:pt x="223" y="453"/>
                </a:cubicBezTo>
                <a:cubicBezTo>
                  <a:pt x="427" y="453"/>
                  <a:pt x="528" y="212"/>
                  <a:pt x="388" y="66"/>
                </a:cubicBezTo>
                <a:cubicBezTo>
                  <a:pt x="341" y="21"/>
                  <a:pt x="283" y="0"/>
                  <a:pt x="227" y="0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3"/>
          <p:cNvSpPr/>
          <p:nvPr/>
        </p:nvSpPr>
        <p:spPr>
          <a:xfrm>
            <a:off x="7681039" y="3502100"/>
            <a:ext cx="145421" cy="125196"/>
          </a:xfrm>
          <a:custGeom>
            <a:avLst/>
            <a:gdLst/>
            <a:ahLst/>
            <a:cxnLst/>
            <a:rect l="l" t="t" r="r" b="b"/>
            <a:pathLst>
              <a:path w="1021" h="879" extrusionOk="0">
                <a:moveTo>
                  <a:pt x="586" y="95"/>
                </a:moveTo>
                <a:cubicBezTo>
                  <a:pt x="774" y="95"/>
                  <a:pt x="934" y="250"/>
                  <a:pt x="934" y="439"/>
                </a:cubicBezTo>
                <a:cubicBezTo>
                  <a:pt x="934" y="648"/>
                  <a:pt x="761" y="787"/>
                  <a:pt x="581" y="787"/>
                </a:cubicBezTo>
                <a:cubicBezTo>
                  <a:pt x="496" y="787"/>
                  <a:pt x="409" y="756"/>
                  <a:pt x="339" y="685"/>
                </a:cubicBezTo>
                <a:cubicBezTo>
                  <a:pt x="121" y="468"/>
                  <a:pt x="276" y="95"/>
                  <a:pt x="586" y="95"/>
                </a:cubicBezTo>
                <a:close/>
                <a:moveTo>
                  <a:pt x="580" y="1"/>
                </a:moveTo>
                <a:cubicBezTo>
                  <a:pt x="474" y="1"/>
                  <a:pt x="365" y="40"/>
                  <a:pt x="276" y="129"/>
                </a:cubicBezTo>
                <a:cubicBezTo>
                  <a:pt x="0" y="405"/>
                  <a:pt x="194" y="879"/>
                  <a:pt x="586" y="879"/>
                </a:cubicBezTo>
                <a:cubicBezTo>
                  <a:pt x="827" y="879"/>
                  <a:pt x="1021" y="680"/>
                  <a:pt x="1021" y="439"/>
                </a:cubicBezTo>
                <a:cubicBezTo>
                  <a:pt x="1021" y="176"/>
                  <a:pt x="805" y="1"/>
                  <a:pt x="580" y="1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3"/>
          <p:cNvSpPr/>
          <p:nvPr/>
        </p:nvSpPr>
        <p:spPr>
          <a:xfrm>
            <a:off x="607446" y="3545170"/>
            <a:ext cx="165504" cy="172340"/>
          </a:xfrm>
          <a:custGeom>
            <a:avLst/>
            <a:gdLst/>
            <a:ahLst/>
            <a:cxnLst/>
            <a:rect l="l" t="t" r="r" b="b"/>
            <a:pathLst>
              <a:path w="1162" h="1210" extrusionOk="0">
                <a:moveTo>
                  <a:pt x="595" y="1"/>
                </a:moveTo>
                <a:lnTo>
                  <a:pt x="449" y="432"/>
                </a:lnTo>
                <a:lnTo>
                  <a:pt x="449" y="432"/>
                </a:lnTo>
                <a:lnTo>
                  <a:pt x="0" y="436"/>
                </a:lnTo>
                <a:lnTo>
                  <a:pt x="357" y="702"/>
                </a:lnTo>
                <a:lnTo>
                  <a:pt x="357" y="702"/>
                </a:lnTo>
                <a:lnTo>
                  <a:pt x="184" y="1210"/>
                </a:lnTo>
                <a:cubicBezTo>
                  <a:pt x="294" y="1125"/>
                  <a:pt x="447" y="1004"/>
                  <a:pt x="599" y="882"/>
                </a:cubicBezTo>
                <a:lnTo>
                  <a:pt x="599" y="882"/>
                </a:lnTo>
                <a:lnTo>
                  <a:pt x="1006" y="1186"/>
                </a:lnTo>
                <a:lnTo>
                  <a:pt x="835" y="691"/>
                </a:lnTo>
                <a:lnTo>
                  <a:pt x="835" y="691"/>
                </a:lnTo>
                <a:cubicBezTo>
                  <a:pt x="1019" y="543"/>
                  <a:pt x="1161" y="426"/>
                  <a:pt x="1161" y="426"/>
                </a:cubicBezTo>
                <a:lnTo>
                  <a:pt x="1161" y="426"/>
                </a:lnTo>
                <a:lnTo>
                  <a:pt x="744" y="430"/>
                </a:lnTo>
                <a:lnTo>
                  <a:pt x="744" y="430"/>
                </a:lnTo>
                <a:lnTo>
                  <a:pt x="595" y="1"/>
                </a:lnTo>
                <a:close/>
              </a:path>
            </a:pathLst>
          </a:custGeom>
          <a:solidFill>
            <a:srgbClr val="F4C7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3"/>
          <p:cNvSpPr/>
          <p:nvPr/>
        </p:nvSpPr>
        <p:spPr>
          <a:xfrm>
            <a:off x="917203" y="3754242"/>
            <a:ext cx="75351" cy="73402"/>
          </a:xfrm>
          <a:custGeom>
            <a:avLst/>
            <a:gdLst/>
            <a:ahLst/>
            <a:cxnLst/>
            <a:rect l="l" t="t" r="r" b="b"/>
            <a:pathLst>
              <a:path w="930" h="906" extrusionOk="0">
                <a:moveTo>
                  <a:pt x="465" y="1"/>
                </a:moveTo>
                <a:cubicBezTo>
                  <a:pt x="228" y="1"/>
                  <a:pt x="1" y="209"/>
                  <a:pt x="11" y="451"/>
                </a:cubicBezTo>
                <a:cubicBezTo>
                  <a:pt x="15" y="702"/>
                  <a:pt x="219" y="901"/>
                  <a:pt x="465" y="906"/>
                </a:cubicBezTo>
                <a:cubicBezTo>
                  <a:pt x="702" y="906"/>
                  <a:pt x="930" y="698"/>
                  <a:pt x="920" y="451"/>
                </a:cubicBezTo>
                <a:cubicBezTo>
                  <a:pt x="915" y="204"/>
                  <a:pt x="712" y="1"/>
                  <a:pt x="465" y="1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147;p3"/>
          <p:cNvGrpSpPr/>
          <p:nvPr/>
        </p:nvGrpSpPr>
        <p:grpSpPr>
          <a:xfrm>
            <a:off x="1373864" y="640598"/>
            <a:ext cx="541101" cy="578582"/>
            <a:chOff x="2106473" y="1676890"/>
            <a:chExt cx="514452" cy="550088"/>
          </a:xfrm>
        </p:grpSpPr>
        <p:sp>
          <p:nvSpPr>
            <p:cNvPr id="148" name="Google Shape;148;p3"/>
            <p:cNvSpPr/>
            <p:nvPr/>
          </p:nvSpPr>
          <p:spPr>
            <a:xfrm flipH="1">
              <a:off x="2106473" y="1676890"/>
              <a:ext cx="473670" cy="428343"/>
            </a:xfrm>
            <a:custGeom>
              <a:avLst/>
              <a:gdLst/>
              <a:ahLst/>
              <a:cxnLst/>
              <a:rect l="l" t="t" r="r" b="b"/>
              <a:pathLst>
                <a:path w="4669" h="4222" extrusionOk="0">
                  <a:moveTo>
                    <a:pt x="4385" y="0"/>
                  </a:moveTo>
                  <a:cubicBezTo>
                    <a:pt x="4155" y="0"/>
                    <a:pt x="3927" y="17"/>
                    <a:pt x="3701" y="48"/>
                  </a:cubicBezTo>
                  <a:cubicBezTo>
                    <a:pt x="3710" y="125"/>
                    <a:pt x="3710" y="202"/>
                    <a:pt x="3710" y="280"/>
                  </a:cubicBezTo>
                  <a:cubicBezTo>
                    <a:pt x="3710" y="297"/>
                    <a:pt x="3698" y="312"/>
                    <a:pt x="3682" y="312"/>
                  </a:cubicBezTo>
                  <a:cubicBezTo>
                    <a:pt x="3676" y="312"/>
                    <a:pt x="3669" y="309"/>
                    <a:pt x="3662" y="304"/>
                  </a:cubicBezTo>
                  <a:cubicBezTo>
                    <a:pt x="3589" y="241"/>
                    <a:pt x="3522" y="169"/>
                    <a:pt x="3464" y="91"/>
                  </a:cubicBezTo>
                  <a:cubicBezTo>
                    <a:pt x="3077" y="169"/>
                    <a:pt x="2704" y="299"/>
                    <a:pt x="2351" y="468"/>
                  </a:cubicBezTo>
                  <a:cubicBezTo>
                    <a:pt x="2366" y="555"/>
                    <a:pt x="2380" y="638"/>
                    <a:pt x="2390" y="725"/>
                  </a:cubicBezTo>
                  <a:cubicBezTo>
                    <a:pt x="2393" y="746"/>
                    <a:pt x="2379" y="759"/>
                    <a:pt x="2361" y="759"/>
                  </a:cubicBezTo>
                  <a:cubicBezTo>
                    <a:pt x="2355" y="759"/>
                    <a:pt x="2348" y="758"/>
                    <a:pt x="2342" y="754"/>
                  </a:cubicBezTo>
                  <a:cubicBezTo>
                    <a:pt x="2264" y="701"/>
                    <a:pt x="2192" y="647"/>
                    <a:pt x="2114" y="594"/>
                  </a:cubicBezTo>
                  <a:cubicBezTo>
                    <a:pt x="1809" y="768"/>
                    <a:pt x="1524" y="976"/>
                    <a:pt x="1268" y="1218"/>
                  </a:cubicBezTo>
                  <a:cubicBezTo>
                    <a:pt x="1282" y="1262"/>
                    <a:pt x="1302" y="1310"/>
                    <a:pt x="1316" y="1349"/>
                  </a:cubicBezTo>
                  <a:cubicBezTo>
                    <a:pt x="1325" y="1371"/>
                    <a:pt x="1310" y="1393"/>
                    <a:pt x="1288" y="1393"/>
                  </a:cubicBezTo>
                  <a:cubicBezTo>
                    <a:pt x="1286" y="1393"/>
                    <a:pt x="1284" y="1393"/>
                    <a:pt x="1282" y="1392"/>
                  </a:cubicBezTo>
                  <a:cubicBezTo>
                    <a:pt x="1234" y="1383"/>
                    <a:pt x="1185" y="1368"/>
                    <a:pt x="1132" y="1354"/>
                  </a:cubicBezTo>
                  <a:cubicBezTo>
                    <a:pt x="929" y="1566"/>
                    <a:pt x="745" y="1803"/>
                    <a:pt x="591" y="2060"/>
                  </a:cubicBezTo>
                  <a:cubicBezTo>
                    <a:pt x="624" y="2123"/>
                    <a:pt x="649" y="2190"/>
                    <a:pt x="673" y="2258"/>
                  </a:cubicBezTo>
                  <a:cubicBezTo>
                    <a:pt x="682" y="2276"/>
                    <a:pt x="666" y="2297"/>
                    <a:pt x="645" y="2297"/>
                  </a:cubicBezTo>
                  <a:cubicBezTo>
                    <a:pt x="643" y="2297"/>
                    <a:pt x="641" y="2297"/>
                    <a:pt x="639" y="2297"/>
                  </a:cubicBezTo>
                  <a:cubicBezTo>
                    <a:pt x="586" y="2287"/>
                    <a:pt x="532" y="2268"/>
                    <a:pt x="479" y="2253"/>
                  </a:cubicBezTo>
                  <a:cubicBezTo>
                    <a:pt x="421" y="2360"/>
                    <a:pt x="368" y="2466"/>
                    <a:pt x="320" y="2577"/>
                  </a:cubicBezTo>
                  <a:cubicBezTo>
                    <a:pt x="358" y="2626"/>
                    <a:pt x="383" y="2679"/>
                    <a:pt x="392" y="2737"/>
                  </a:cubicBezTo>
                  <a:cubicBezTo>
                    <a:pt x="392" y="2756"/>
                    <a:pt x="377" y="2769"/>
                    <a:pt x="361" y="2769"/>
                  </a:cubicBezTo>
                  <a:cubicBezTo>
                    <a:pt x="357" y="2769"/>
                    <a:pt x="353" y="2768"/>
                    <a:pt x="349" y="2766"/>
                  </a:cubicBezTo>
                  <a:lnTo>
                    <a:pt x="257" y="2737"/>
                  </a:lnTo>
                  <a:cubicBezTo>
                    <a:pt x="83" y="3211"/>
                    <a:pt x="0" y="3714"/>
                    <a:pt x="20" y="4222"/>
                  </a:cubicBezTo>
                  <a:cubicBezTo>
                    <a:pt x="436" y="4057"/>
                    <a:pt x="837" y="3869"/>
                    <a:pt x="1229" y="3656"/>
                  </a:cubicBezTo>
                  <a:cubicBezTo>
                    <a:pt x="1185" y="3588"/>
                    <a:pt x="1156" y="3516"/>
                    <a:pt x="1137" y="3438"/>
                  </a:cubicBezTo>
                  <a:cubicBezTo>
                    <a:pt x="1133" y="3421"/>
                    <a:pt x="1144" y="3399"/>
                    <a:pt x="1165" y="3399"/>
                  </a:cubicBezTo>
                  <a:cubicBezTo>
                    <a:pt x="1167" y="3399"/>
                    <a:pt x="1169" y="3399"/>
                    <a:pt x="1171" y="3400"/>
                  </a:cubicBezTo>
                  <a:cubicBezTo>
                    <a:pt x="1273" y="3419"/>
                    <a:pt x="1364" y="3463"/>
                    <a:pt x="1442" y="3530"/>
                  </a:cubicBezTo>
                  <a:cubicBezTo>
                    <a:pt x="1563" y="3463"/>
                    <a:pt x="1679" y="3390"/>
                    <a:pt x="1790" y="3313"/>
                  </a:cubicBezTo>
                  <a:cubicBezTo>
                    <a:pt x="1722" y="3153"/>
                    <a:pt x="1689" y="2974"/>
                    <a:pt x="1693" y="2800"/>
                  </a:cubicBezTo>
                  <a:cubicBezTo>
                    <a:pt x="1693" y="2784"/>
                    <a:pt x="1707" y="2774"/>
                    <a:pt x="1722" y="2774"/>
                  </a:cubicBezTo>
                  <a:cubicBezTo>
                    <a:pt x="1725" y="2774"/>
                    <a:pt x="1729" y="2775"/>
                    <a:pt x="1732" y="2776"/>
                  </a:cubicBezTo>
                  <a:cubicBezTo>
                    <a:pt x="1872" y="2863"/>
                    <a:pt x="2013" y="2959"/>
                    <a:pt x="2138" y="3066"/>
                  </a:cubicBezTo>
                  <a:cubicBezTo>
                    <a:pt x="2288" y="2955"/>
                    <a:pt x="2429" y="2839"/>
                    <a:pt x="2564" y="2722"/>
                  </a:cubicBezTo>
                  <a:cubicBezTo>
                    <a:pt x="2540" y="2655"/>
                    <a:pt x="2520" y="2592"/>
                    <a:pt x="2511" y="2524"/>
                  </a:cubicBezTo>
                  <a:cubicBezTo>
                    <a:pt x="2511" y="2503"/>
                    <a:pt x="2522" y="2489"/>
                    <a:pt x="2537" y="2489"/>
                  </a:cubicBezTo>
                  <a:cubicBezTo>
                    <a:pt x="2540" y="2489"/>
                    <a:pt x="2542" y="2490"/>
                    <a:pt x="2545" y="2490"/>
                  </a:cubicBezTo>
                  <a:cubicBezTo>
                    <a:pt x="2617" y="2500"/>
                    <a:pt x="2690" y="2519"/>
                    <a:pt x="2758" y="2543"/>
                  </a:cubicBezTo>
                  <a:cubicBezTo>
                    <a:pt x="2912" y="2398"/>
                    <a:pt x="3057" y="2248"/>
                    <a:pt x="3203" y="2094"/>
                  </a:cubicBezTo>
                  <a:cubicBezTo>
                    <a:pt x="3096" y="1958"/>
                    <a:pt x="3028" y="1799"/>
                    <a:pt x="3009" y="1634"/>
                  </a:cubicBezTo>
                  <a:cubicBezTo>
                    <a:pt x="3005" y="1614"/>
                    <a:pt x="3021" y="1598"/>
                    <a:pt x="3037" y="1598"/>
                  </a:cubicBezTo>
                  <a:cubicBezTo>
                    <a:pt x="3041" y="1598"/>
                    <a:pt x="3044" y="1599"/>
                    <a:pt x="3048" y="1600"/>
                  </a:cubicBezTo>
                  <a:cubicBezTo>
                    <a:pt x="3178" y="1668"/>
                    <a:pt x="3299" y="1760"/>
                    <a:pt x="3430" y="1828"/>
                  </a:cubicBezTo>
                  <a:cubicBezTo>
                    <a:pt x="3594" y="1634"/>
                    <a:pt x="3754" y="1426"/>
                    <a:pt x="3904" y="1213"/>
                  </a:cubicBezTo>
                  <a:cubicBezTo>
                    <a:pt x="3822" y="1107"/>
                    <a:pt x="3764" y="981"/>
                    <a:pt x="3730" y="851"/>
                  </a:cubicBezTo>
                  <a:cubicBezTo>
                    <a:pt x="3717" y="834"/>
                    <a:pt x="3737" y="821"/>
                    <a:pt x="3759" y="821"/>
                  </a:cubicBezTo>
                  <a:cubicBezTo>
                    <a:pt x="3762" y="821"/>
                    <a:pt x="3765" y="821"/>
                    <a:pt x="3768" y="822"/>
                  </a:cubicBezTo>
                  <a:cubicBezTo>
                    <a:pt x="3870" y="870"/>
                    <a:pt x="3976" y="909"/>
                    <a:pt x="4078" y="952"/>
                  </a:cubicBezTo>
                  <a:cubicBezTo>
                    <a:pt x="4281" y="657"/>
                    <a:pt x="4475" y="343"/>
                    <a:pt x="4668" y="9"/>
                  </a:cubicBezTo>
                  <a:cubicBezTo>
                    <a:pt x="4574" y="3"/>
                    <a:pt x="4479" y="0"/>
                    <a:pt x="4385" y="0"/>
                  </a:cubicBezTo>
                  <a:close/>
                </a:path>
              </a:pathLst>
            </a:custGeom>
            <a:solidFill>
              <a:srgbClr val="243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 flipH="1">
              <a:off x="2221821" y="1751864"/>
              <a:ext cx="399104" cy="475114"/>
            </a:xfrm>
            <a:custGeom>
              <a:avLst/>
              <a:gdLst/>
              <a:ahLst/>
              <a:cxnLst/>
              <a:rect l="l" t="t" r="r" b="b"/>
              <a:pathLst>
                <a:path w="3934" h="4683" extrusionOk="0">
                  <a:moveTo>
                    <a:pt x="3933" y="0"/>
                  </a:moveTo>
                  <a:lnTo>
                    <a:pt x="3933" y="0"/>
                  </a:lnTo>
                  <a:cubicBezTo>
                    <a:pt x="3426" y="150"/>
                    <a:pt x="2952" y="421"/>
                    <a:pt x="2526" y="740"/>
                  </a:cubicBezTo>
                  <a:cubicBezTo>
                    <a:pt x="2424" y="823"/>
                    <a:pt x="2313" y="905"/>
                    <a:pt x="2216" y="992"/>
                  </a:cubicBezTo>
                  <a:cubicBezTo>
                    <a:pt x="2115" y="1079"/>
                    <a:pt x="2013" y="1166"/>
                    <a:pt x="1916" y="1258"/>
                  </a:cubicBezTo>
                  <a:lnTo>
                    <a:pt x="1636" y="1543"/>
                  </a:lnTo>
                  <a:lnTo>
                    <a:pt x="1370" y="1838"/>
                  </a:lnTo>
                  <a:cubicBezTo>
                    <a:pt x="1283" y="1945"/>
                    <a:pt x="1201" y="2051"/>
                    <a:pt x="1118" y="2153"/>
                  </a:cubicBezTo>
                  <a:cubicBezTo>
                    <a:pt x="1075" y="2206"/>
                    <a:pt x="1036" y="2259"/>
                    <a:pt x="997" y="2312"/>
                  </a:cubicBezTo>
                  <a:lnTo>
                    <a:pt x="881" y="2477"/>
                  </a:lnTo>
                  <a:cubicBezTo>
                    <a:pt x="731" y="2699"/>
                    <a:pt x="596" y="2932"/>
                    <a:pt x="475" y="3169"/>
                  </a:cubicBezTo>
                  <a:cubicBezTo>
                    <a:pt x="233" y="3643"/>
                    <a:pt x="44" y="4155"/>
                    <a:pt x="1" y="4683"/>
                  </a:cubicBezTo>
                  <a:cubicBezTo>
                    <a:pt x="151" y="4184"/>
                    <a:pt x="364" y="3705"/>
                    <a:pt x="639" y="3260"/>
                  </a:cubicBezTo>
                  <a:cubicBezTo>
                    <a:pt x="775" y="3038"/>
                    <a:pt x="920" y="2820"/>
                    <a:pt x="1070" y="2612"/>
                  </a:cubicBezTo>
                  <a:cubicBezTo>
                    <a:pt x="1152" y="2506"/>
                    <a:pt x="1225" y="2399"/>
                    <a:pt x="1307" y="2298"/>
                  </a:cubicBezTo>
                  <a:cubicBezTo>
                    <a:pt x="1389" y="2196"/>
                    <a:pt x="1467" y="2095"/>
                    <a:pt x="1554" y="1998"/>
                  </a:cubicBezTo>
                  <a:lnTo>
                    <a:pt x="1810" y="1703"/>
                  </a:lnTo>
                  <a:lnTo>
                    <a:pt x="2076" y="1422"/>
                  </a:lnTo>
                  <a:cubicBezTo>
                    <a:pt x="2168" y="1330"/>
                    <a:pt x="2265" y="1239"/>
                    <a:pt x="2357" y="1147"/>
                  </a:cubicBezTo>
                  <a:cubicBezTo>
                    <a:pt x="2400" y="1103"/>
                    <a:pt x="2453" y="1064"/>
                    <a:pt x="2502" y="1021"/>
                  </a:cubicBezTo>
                  <a:lnTo>
                    <a:pt x="2647" y="890"/>
                  </a:lnTo>
                  <a:cubicBezTo>
                    <a:pt x="3039" y="542"/>
                    <a:pt x="3469" y="247"/>
                    <a:pt x="3933" y="0"/>
                  </a:cubicBez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" name="Google Shape;150;p3"/>
          <p:cNvGrpSpPr/>
          <p:nvPr/>
        </p:nvGrpSpPr>
        <p:grpSpPr>
          <a:xfrm rot="5821322">
            <a:off x="6818477" y="3739679"/>
            <a:ext cx="517254" cy="618089"/>
            <a:chOff x="-2727738" y="2878591"/>
            <a:chExt cx="727675" cy="869530"/>
          </a:xfrm>
        </p:grpSpPr>
        <p:sp>
          <p:nvSpPr>
            <p:cNvPr id="151" name="Google Shape;151;p3"/>
            <p:cNvSpPr/>
            <p:nvPr/>
          </p:nvSpPr>
          <p:spPr>
            <a:xfrm>
              <a:off x="-2714634" y="2878591"/>
              <a:ext cx="714571" cy="826806"/>
            </a:xfrm>
            <a:custGeom>
              <a:avLst/>
              <a:gdLst/>
              <a:ahLst/>
              <a:cxnLst/>
              <a:rect l="l" t="t" r="r" b="b"/>
              <a:pathLst>
                <a:path w="5017" h="5805" extrusionOk="0">
                  <a:moveTo>
                    <a:pt x="4412" y="0"/>
                  </a:moveTo>
                  <a:cubicBezTo>
                    <a:pt x="4257" y="10"/>
                    <a:pt x="4083" y="58"/>
                    <a:pt x="3981" y="179"/>
                  </a:cubicBezTo>
                  <a:lnTo>
                    <a:pt x="3604" y="639"/>
                  </a:lnTo>
                  <a:lnTo>
                    <a:pt x="2699" y="1732"/>
                  </a:lnTo>
                  <a:lnTo>
                    <a:pt x="1601" y="3057"/>
                  </a:lnTo>
                  <a:lnTo>
                    <a:pt x="644" y="4204"/>
                  </a:lnTo>
                  <a:cubicBezTo>
                    <a:pt x="489" y="4392"/>
                    <a:pt x="334" y="4576"/>
                    <a:pt x="184" y="4765"/>
                  </a:cubicBezTo>
                  <a:cubicBezTo>
                    <a:pt x="179" y="4765"/>
                    <a:pt x="179" y="4769"/>
                    <a:pt x="175" y="4769"/>
                  </a:cubicBezTo>
                  <a:cubicBezTo>
                    <a:pt x="68" y="4886"/>
                    <a:pt x="5" y="5040"/>
                    <a:pt x="0" y="5200"/>
                  </a:cubicBezTo>
                  <a:cubicBezTo>
                    <a:pt x="0" y="5360"/>
                    <a:pt x="63" y="5514"/>
                    <a:pt x="175" y="5626"/>
                  </a:cubicBezTo>
                  <a:cubicBezTo>
                    <a:pt x="291" y="5742"/>
                    <a:pt x="445" y="5805"/>
                    <a:pt x="605" y="5805"/>
                  </a:cubicBezTo>
                  <a:cubicBezTo>
                    <a:pt x="755" y="5795"/>
                    <a:pt x="929" y="5747"/>
                    <a:pt x="1031" y="5626"/>
                  </a:cubicBezTo>
                  <a:lnTo>
                    <a:pt x="1408" y="5166"/>
                  </a:lnTo>
                  <a:lnTo>
                    <a:pt x="2317" y="4073"/>
                  </a:lnTo>
                  <a:lnTo>
                    <a:pt x="3415" y="2748"/>
                  </a:lnTo>
                  <a:lnTo>
                    <a:pt x="4368" y="1601"/>
                  </a:lnTo>
                  <a:cubicBezTo>
                    <a:pt x="4523" y="1413"/>
                    <a:pt x="4678" y="1229"/>
                    <a:pt x="4833" y="1040"/>
                  </a:cubicBezTo>
                  <a:lnTo>
                    <a:pt x="4837" y="1035"/>
                  </a:lnTo>
                  <a:cubicBezTo>
                    <a:pt x="4949" y="919"/>
                    <a:pt x="5012" y="764"/>
                    <a:pt x="5016" y="605"/>
                  </a:cubicBezTo>
                  <a:cubicBezTo>
                    <a:pt x="5012" y="445"/>
                    <a:pt x="4949" y="290"/>
                    <a:pt x="4837" y="179"/>
                  </a:cubicBezTo>
                  <a:cubicBezTo>
                    <a:pt x="4726" y="68"/>
                    <a:pt x="4571" y="0"/>
                    <a:pt x="4412" y="0"/>
                  </a:cubicBez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-2642993" y="2947812"/>
              <a:ext cx="639511" cy="740209"/>
            </a:xfrm>
            <a:custGeom>
              <a:avLst/>
              <a:gdLst/>
              <a:ahLst/>
              <a:cxnLst/>
              <a:rect l="l" t="t" r="r" b="b"/>
              <a:pathLst>
                <a:path w="4490" h="5197" extrusionOk="0">
                  <a:moveTo>
                    <a:pt x="4136" y="1"/>
                  </a:moveTo>
                  <a:cubicBezTo>
                    <a:pt x="4060" y="1"/>
                    <a:pt x="3986" y="28"/>
                    <a:pt x="3933" y="90"/>
                  </a:cubicBezTo>
                  <a:lnTo>
                    <a:pt x="3556" y="544"/>
                  </a:lnTo>
                  <a:lnTo>
                    <a:pt x="2646" y="1642"/>
                  </a:lnTo>
                  <a:lnTo>
                    <a:pt x="1548" y="2968"/>
                  </a:lnTo>
                  <a:lnTo>
                    <a:pt x="595" y="4114"/>
                  </a:lnTo>
                  <a:cubicBezTo>
                    <a:pt x="441" y="4303"/>
                    <a:pt x="286" y="4487"/>
                    <a:pt x="131" y="4675"/>
                  </a:cubicBezTo>
                  <a:lnTo>
                    <a:pt x="126" y="4680"/>
                  </a:lnTo>
                  <a:cubicBezTo>
                    <a:pt x="25" y="4801"/>
                    <a:pt x="0" y="4990"/>
                    <a:pt x="126" y="5111"/>
                  </a:cubicBezTo>
                  <a:cubicBezTo>
                    <a:pt x="185" y="5164"/>
                    <a:pt x="270" y="5196"/>
                    <a:pt x="353" y="5196"/>
                  </a:cubicBezTo>
                  <a:cubicBezTo>
                    <a:pt x="428" y="5196"/>
                    <a:pt x="501" y="5170"/>
                    <a:pt x="552" y="5111"/>
                  </a:cubicBezTo>
                  <a:lnTo>
                    <a:pt x="557" y="5111"/>
                  </a:lnTo>
                  <a:lnTo>
                    <a:pt x="934" y="4651"/>
                  </a:lnTo>
                  <a:lnTo>
                    <a:pt x="1843" y="3553"/>
                  </a:lnTo>
                  <a:lnTo>
                    <a:pt x="2941" y="2228"/>
                  </a:lnTo>
                  <a:lnTo>
                    <a:pt x="3894" y="1081"/>
                  </a:lnTo>
                  <a:cubicBezTo>
                    <a:pt x="4049" y="898"/>
                    <a:pt x="4204" y="709"/>
                    <a:pt x="4354" y="525"/>
                  </a:cubicBezTo>
                  <a:cubicBezTo>
                    <a:pt x="4359" y="520"/>
                    <a:pt x="4359" y="515"/>
                    <a:pt x="4363" y="515"/>
                  </a:cubicBezTo>
                  <a:cubicBezTo>
                    <a:pt x="4465" y="394"/>
                    <a:pt x="4489" y="206"/>
                    <a:pt x="4363" y="90"/>
                  </a:cubicBezTo>
                  <a:cubicBezTo>
                    <a:pt x="4305" y="34"/>
                    <a:pt x="4220" y="1"/>
                    <a:pt x="4136" y="1"/>
                  </a:cubicBezTo>
                  <a:close/>
                </a:path>
              </a:pathLst>
            </a:custGeom>
            <a:solidFill>
              <a:srgbClr val="243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-2447866" y="3231388"/>
              <a:ext cx="161231" cy="140578"/>
            </a:xfrm>
            <a:custGeom>
              <a:avLst/>
              <a:gdLst/>
              <a:ahLst/>
              <a:cxnLst/>
              <a:rect l="l" t="t" r="r" b="b"/>
              <a:pathLst>
                <a:path w="1132" h="987" extrusionOk="0">
                  <a:moveTo>
                    <a:pt x="126" y="0"/>
                  </a:moveTo>
                  <a:cubicBezTo>
                    <a:pt x="61" y="0"/>
                    <a:pt x="0" y="75"/>
                    <a:pt x="53" y="145"/>
                  </a:cubicBezTo>
                  <a:cubicBezTo>
                    <a:pt x="246" y="401"/>
                    <a:pt x="730" y="803"/>
                    <a:pt x="976" y="967"/>
                  </a:cubicBezTo>
                  <a:cubicBezTo>
                    <a:pt x="991" y="977"/>
                    <a:pt x="1010" y="986"/>
                    <a:pt x="1025" y="986"/>
                  </a:cubicBezTo>
                  <a:cubicBezTo>
                    <a:pt x="1059" y="982"/>
                    <a:pt x="1083" y="967"/>
                    <a:pt x="1102" y="943"/>
                  </a:cubicBezTo>
                  <a:cubicBezTo>
                    <a:pt x="1131" y="899"/>
                    <a:pt x="1117" y="846"/>
                    <a:pt x="1078" y="817"/>
                  </a:cubicBezTo>
                  <a:cubicBezTo>
                    <a:pt x="846" y="662"/>
                    <a:pt x="377" y="271"/>
                    <a:pt x="198" y="38"/>
                  </a:cubicBezTo>
                  <a:cubicBezTo>
                    <a:pt x="177" y="11"/>
                    <a:pt x="152" y="0"/>
                    <a:pt x="126" y="0"/>
                  </a:cubicBez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-2210296" y="2927160"/>
              <a:ext cx="179889" cy="155391"/>
            </a:xfrm>
            <a:custGeom>
              <a:avLst/>
              <a:gdLst/>
              <a:ahLst/>
              <a:cxnLst/>
              <a:rect l="l" t="t" r="r" b="b"/>
              <a:pathLst>
                <a:path w="1263" h="1091" extrusionOk="0">
                  <a:moveTo>
                    <a:pt x="170" y="0"/>
                  </a:moveTo>
                  <a:cubicBezTo>
                    <a:pt x="143" y="0"/>
                    <a:pt x="117" y="7"/>
                    <a:pt x="92" y="22"/>
                  </a:cubicBezTo>
                  <a:cubicBezTo>
                    <a:pt x="24" y="65"/>
                    <a:pt x="0" y="157"/>
                    <a:pt x="39" y="230"/>
                  </a:cubicBezTo>
                  <a:lnTo>
                    <a:pt x="39" y="235"/>
                  </a:lnTo>
                  <a:cubicBezTo>
                    <a:pt x="121" y="423"/>
                    <a:pt x="286" y="578"/>
                    <a:pt x="440" y="709"/>
                  </a:cubicBezTo>
                  <a:cubicBezTo>
                    <a:pt x="614" y="854"/>
                    <a:pt x="813" y="980"/>
                    <a:pt x="1021" y="1072"/>
                  </a:cubicBezTo>
                  <a:cubicBezTo>
                    <a:pt x="1044" y="1084"/>
                    <a:pt x="1070" y="1090"/>
                    <a:pt x="1095" y="1090"/>
                  </a:cubicBezTo>
                  <a:cubicBezTo>
                    <a:pt x="1148" y="1090"/>
                    <a:pt x="1199" y="1064"/>
                    <a:pt x="1229" y="1018"/>
                  </a:cubicBezTo>
                  <a:cubicBezTo>
                    <a:pt x="1263" y="951"/>
                    <a:pt x="1253" y="844"/>
                    <a:pt x="1176" y="810"/>
                  </a:cubicBezTo>
                  <a:cubicBezTo>
                    <a:pt x="1079" y="767"/>
                    <a:pt x="987" y="723"/>
                    <a:pt x="905" y="665"/>
                  </a:cubicBezTo>
                  <a:cubicBezTo>
                    <a:pt x="856" y="636"/>
                    <a:pt x="808" y="607"/>
                    <a:pt x="764" y="573"/>
                  </a:cubicBezTo>
                  <a:cubicBezTo>
                    <a:pt x="745" y="559"/>
                    <a:pt x="721" y="544"/>
                    <a:pt x="702" y="530"/>
                  </a:cubicBezTo>
                  <a:cubicBezTo>
                    <a:pt x="697" y="530"/>
                    <a:pt x="692" y="525"/>
                    <a:pt x="687" y="520"/>
                  </a:cubicBezTo>
                  <a:lnTo>
                    <a:pt x="653" y="491"/>
                  </a:lnTo>
                  <a:cubicBezTo>
                    <a:pt x="576" y="428"/>
                    <a:pt x="498" y="356"/>
                    <a:pt x="431" y="278"/>
                  </a:cubicBezTo>
                  <a:cubicBezTo>
                    <a:pt x="416" y="259"/>
                    <a:pt x="397" y="240"/>
                    <a:pt x="382" y="220"/>
                  </a:cubicBezTo>
                  <a:lnTo>
                    <a:pt x="382" y="220"/>
                  </a:lnTo>
                  <a:cubicBezTo>
                    <a:pt x="388" y="226"/>
                    <a:pt x="390" y="228"/>
                    <a:pt x="390" y="228"/>
                  </a:cubicBezTo>
                  <a:cubicBezTo>
                    <a:pt x="390" y="228"/>
                    <a:pt x="385" y="222"/>
                    <a:pt x="382" y="215"/>
                  </a:cubicBezTo>
                  <a:lnTo>
                    <a:pt x="363" y="191"/>
                  </a:lnTo>
                  <a:cubicBezTo>
                    <a:pt x="339" y="157"/>
                    <a:pt x="319" y="119"/>
                    <a:pt x="300" y="75"/>
                  </a:cubicBezTo>
                  <a:cubicBezTo>
                    <a:pt x="271" y="27"/>
                    <a:pt x="221" y="0"/>
                    <a:pt x="170" y="0"/>
                  </a:cubicBez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-2273107" y="3039821"/>
              <a:ext cx="246404" cy="286712"/>
            </a:xfrm>
            <a:custGeom>
              <a:avLst/>
              <a:gdLst/>
              <a:ahLst/>
              <a:cxnLst/>
              <a:rect l="l" t="t" r="r" b="b"/>
              <a:pathLst>
                <a:path w="1730" h="2013" extrusionOk="0">
                  <a:moveTo>
                    <a:pt x="1525" y="1"/>
                  </a:moveTo>
                  <a:cubicBezTo>
                    <a:pt x="1480" y="1"/>
                    <a:pt x="1436" y="23"/>
                    <a:pt x="1409" y="77"/>
                  </a:cubicBezTo>
                  <a:cubicBezTo>
                    <a:pt x="1249" y="392"/>
                    <a:pt x="1007" y="668"/>
                    <a:pt x="780" y="929"/>
                  </a:cubicBezTo>
                  <a:cubicBezTo>
                    <a:pt x="543" y="1209"/>
                    <a:pt x="296" y="1475"/>
                    <a:pt x="54" y="1756"/>
                  </a:cubicBezTo>
                  <a:cubicBezTo>
                    <a:pt x="1" y="1814"/>
                    <a:pt x="1" y="1906"/>
                    <a:pt x="54" y="1969"/>
                  </a:cubicBezTo>
                  <a:cubicBezTo>
                    <a:pt x="86" y="1998"/>
                    <a:pt x="124" y="2012"/>
                    <a:pt x="163" y="2012"/>
                  </a:cubicBezTo>
                  <a:cubicBezTo>
                    <a:pt x="202" y="2012"/>
                    <a:pt x="240" y="1998"/>
                    <a:pt x="272" y="1969"/>
                  </a:cubicBezTo>
                  <a:cubicBezTo>
                    <a:pt x="514" y="1683"/>
                    <a:pt x="770" y="1412"/>
                    <a:pt x="1012" y="1127"/>
                  </a:cubicBezTo>
                  <a:cubicBezTo>
                    <a:pt x="1254" y="842"/>
                    <a:pt x="1500" y="556"/>
                    <a:pt x="1670" y="227"/>
                  </a:cubicBezTo>
                  <a:cubicBezTo>
                    <a:pt x="1730" y="111"/>
                    <a:pt x="1624" y="1"/>
                    <a:pt x="1525" y="1"/>
                  </a:cubicBez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-2727738" y="3584754"/>
              <a:ext cx="147557" cy="163367"/>
            </a:xfrm>
            <a:custGeom>
              <a:avLst/>
              <a:gdLst/>
              <a:ahLst/>
              <a:cxnLst/>
              <a:rect l="l" t="t" r="r" b="b"/>
              <a:pathLst>
                <a:path w="1036" h="1147" extrusionOk="0">
                  <a:moveTo>
                    <a:pt x="141" y="0"/>
                  </a:moveTo>
                  <a:cubicBezTo>
                    <a:pt x="54" y="271"/>
                    <a:pt x="1" y="876"/>
                    <a:pt x="1" y="1146"/>
                  </a:cubicBezTo>
                  <a:cubicBezTo>
                    <a:pt x="300" y="1059"/>
                    <a:pt x="823" y="938"/>
                    <a:pt x="1036" y="755"/>
                  </a:cubicBezTo>
                  <a:lnTo>
                    <a:pt x="141" y="0"/>
                  </a:ln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"/>
          <p:cNvSpPr/>
          <p:nvPr/>
        </p:nvSpPr>
        <p:spPr>
          <a:xfrm>
            <a:off x="1465625" y="633002"/>
            <a:ext cx="3371717" cy="4054342"/>
          </a:xfrm>
          <a:custGeom>
            <a:avLst/>
            <a:gdLst/>
            <a:ahLst/>
            <a:cxnLst/>
            <a:rect l="l" t="t" r="r" b="b"/>
            <a:pathLst>
              <a:path w="7319" h="9491" extrusionOk="0">
                <a:moveTo>
                  <a:pt x="450" y="0"/>
                </a:moveTo>
                <a:cubicBezTo>
                  <a:pt x="203" y="0"/>
                  <a:pt x="0" y="199"/>
                  <a:pt x="0" y="445"/>
                </a:cubicBezTo>
                <a:lnTo>
                  <a:pt x="0" y="9041"/>
                </a:lnTo>
                <a:cubicBezTo>
                  <a:pt x="0" y="9292"/>
                  <a:pt x="203" y="9491"/>
                  <a:pt x="450" y="9491"/>
                </a:cubicBezTo>
                <a:lnTo>
                  <a:pt x="6869" y="9491"/>
                </a:lnTo>
                <a:cubicBezTo>
                  <a:pt x="7120" y="9491"/>
                  <a:pt x="7319" y="9292"/>
                  <a:pt x="7319" y="9041"/>
                </a:cubicBezTo>
                <a:lnTo>
                  <a:pt x="7319" y="445"/>
                </a:lnTo>
                <a:cubicBezTo>
                  <a:pt x="7319" y="199"/>
                  <a:pt x="7120" y="0"/>
                  <a:pt x="6869" y="0"/>
                </a:cubicBezTo>
                <a:close/>
              </a:path>
            </a:pathLst>
          </a:custGeom>
          <a:solidFill>
            <a:srgbClr val="2438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5"/>
          <p:cNvSpPr/>
          <p:nvPr/>
        </p:nvSpPr>
        <p:spPr>
          <a:xfrm>
            <a:off x="4306634" y="633002"/>
            <a:ext cx="3371717" cy="4054342"/>
          </a:xfrm>
          <a:custGeom>
            <a:avLst/>
            <a:gdLst/>
            <a:ahLst/>
            <a:cxnLst/>
            <a:rect l="l" t="t" r="r" b="b"/>
            <a:pathLst>
              <a:path w="7319" h="9491" extrusionOk="0">
                <a:moveTo>
                  <a:pt x="450" y="0"/>
                </a:moveTo>
                <a:cubicBezTo>
                  <a:pt x="204" y="0"/>
                  <a:pt x="1" y="199"/>
                  <a:pt x="1" y="445"/>
                </a:cubicBezTo>
                <a:lnTo>
                  <a:pt x="1" y="9041"/>
                </a:lnTo>
                <a:cubicBezTo>
                  <a:pt x="1" y="9292"/>
                  <a:pt x="204" y="9491"/>
                  <a:pt x="450" y="9491"/>
                </a:cubicBezTo>
                <a:lnTo>
                  <a:pt x="6869" y="9491"/>
                </a:lnTo>
                <a:cubicBezTo>
                  <a:pt x="7121" y="9491"/>
                  <a:pt x="7319" y="9292"/>
                  <a:pt x="7319" y="9041"/>
                </a:cubicBezTo>
                <a:lnTo>
                  <a:pt x="7319" y="445"/>
                </a:lnTo>
                <a:cubicBezTo>
                  <a:pt x="7319" y="199"/>
                  <a:pt x="7121" y="0"/>
                  <a:pt x="6869" y="0"/>
                </a:cubicBezTo>
                <a:close/>
              </a:path>
            </a:pathLst>
          </a:custGeom>
          <a:solidFill>
            <a:srgbClr val="2438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5"/>
          <p:cNvSpPr/>
          <p:nvPr/>
        </p:nvSpPr>
        <p:spPr>
          <a:xfrm>
            <a:off x="1661414" y="839756"/>
            <a:ext cx="5765410" cy="3667746"/>
          </a:xfrm>
          <a:custGeom>
            <a:avLst/>
            <a:gdLst/>
            <a:ahLst/>
            <a:cxnLst/>
            <a:rect l="l" t="t" r="r" b="b"/>
            <a:pathLst>
              <a:path w="12515" h="8586" extrusionOk="0">
                <a:moveTo>
                  <a:pt x="1" y="0"/>
                </a:moveTo>
                <a:lnTo>
                  <a:pt x="1" y="8586"/>
                </a:lnTo>
                <a:lnTo>
                  <a:pt x="12514" y="8586"/>
                </a:lnTo>
                <a:lnTo>
                  <a:pt x="12514" y="0"/>
                </a:ln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5"/>
          <p:cNvSpPr/>
          <p:nvPr/>
        </p:nvSpPr>
        <p:spPr>
          <a:xfrm>
            <a:off x="1848910" y="471312"/>
            <a:ext cx="2721237" cy="3824093"/>
          </a:xfrm>
          <a:custGeom>
            <a:avLst/>
            <a:gdLst/>
            <a:ahLst/>
            <a:cxnLst/>
            <a:rect l="l" t="t" r="r" b="b"/>
            <a:pathLst>
              <a:path w="5907" h="8952" extrusionOk="0">
                <a:moveTo>
                  <a:pt x="2930" y="1"/>
                </a:moveTo>
                <a:cubicBezTo>
                  <a:pt x="2008" y="1"/>
                  <a:pt x="1085" y="237"/>
                  <a:pt x="0" y="719"/>
                </a:cubicBezTo>
                <a:lnTo>
                  <a:pt x="0" y="8952"/>
                </a:lnTo>
                <a:cubicBezTo>
                  <a:pt x="1096" y="8639"/>
                  <a:pt x="2027" y="8482"/>
                  <a:pt x="2959" y="8482"/>
                </a:cubicBezTo>
                <a:cubicBezTo>
                  <a:pt x="3887" y="8482"/>
                  <a:pt x="4815" y="8638"/>
                  <a:pt x="5906" y="8952"/>
                </a:cubicBezTo>
                <a:lnTo>
                  <a:pt x="5906" y="719"/>
                </a:lnTo>
                <a:cubicBezTo>
                  <a:pt x="4802" y="244"/>
                  <a:pt x="3867" y="1"/>
                  <a:pt x="2930" y="1"/>
                </a:cubicBezTo>
                <a:close/>
              </a:path>
            </a:pathLst>
          </a:custGeom>
          <a:solidFill>
            <a:srgbClr val="F8FB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5"/>
          <p:cNvSpPr/>
          <p:nvPr/>
        </p:nvSpPr>
        <p:spPr>
          <a:xfrm>
            <a:off x="4520571" y="480784"/>
            <a:ext cx="2734596" cy="3822811"/>
          </a:xfrm>
          <a:custGeom>
            <a:avLst/>
            <a:gdLst/>
            <a:ahLst/>
            <a:cxnLst/>
            <a:rect l="l" t="t" r="r" b="b"/>
            <a:pathLst>
              <a:path w="5936" h="8949" extrusionOk="0">
                <a:moveTo>
                  <a:pt x="3280" y="0"/>
                </a:moveTo>
                <a:cubicBezTo>
                  <a:pt x="3259" y="0"/>
                  <a:pt x="3238" y="0"/>
                  <a:pt x="3217" y="0"/>
                </a:cubicBezTo>
                <a:cubicBezTo>
                  <a:pt x="3120" y="49"/>
                  <a:pt x="3033" y="102"/>
                  <a:pt x="2946" y="160"/>
                </a:cubicBezTo>
                <a:cubicBezTo>
                  <a:pt x="2584" y="407"/>
                  <a:pt x="2032" y="919"/>
                  <a:pt x="1539" y="1843"/>
                </a:cubicBezTo>
                <a:cubicBezTo>
                  <a:pt x="1152" y="2569"/>
                  <a:pt x="871" y="3401"/>
                  <a:pt x="668" y="4238"/>
                </a:cubicBezTo>
                <a:cubicBezTo>
                  <a:pt x="54" y="6110"/>
                  <a:pt x="1" y="8543"/>
                  <a:pt x="107" y="8930"/>
                </a:cubicBezTo>
                <a:cubicBezTo>
                  <a:pt x="1175" y="8630"/>
                  <a:pt x="2066" y="8480"/>
                  <a:pt x="2965" y="8480"/>
                </a:cubicBezTo>
                <a:cubicBezTo>
                  <a:pt x="3882" y="8480"/>
                  <a:pt x="4807" y="8636"/>
                  <a:pt x="5936" y="8949"/>
                </a:cubicBezTo>
                <a:lnTo>
                  <a:pt x="5936" y="721"/>
                </a:lnTo>
                <a:cubicBezTo>
                  <a:pt x="4812" y="237"/>
                  <a:pt x="4320" y="0"/>
                  <a:pt x="3280" y="0"/>
                </a:cubicBezTo>
                <a:close/>
              </a:path>
            </a:pathLst>
          </a:custGeom>
          <a:solidFill>
            <a:srgbClr val="F8FB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5"/>
          <p:cNvSpPr/>
          <p:nvPr/>
        </p:nvSpPr>
        <p:spPr>
          <a:xfrm>
            <a:off x="4543000" y="756875"/>
            <a:ext cx="47450" cy="3531441"/>
          </a:xfrm>
          <a:custGeom>
            <a:avLst/>
            <a:gdLst/>
            <a:ahLst/>
            <a:cxnLst/>
            <a:rect l="l" t="t" r="r" b="b"/>
            <a:pathLst>
              <a:path w="103" h="8272" extrusionOk="0">
                <a:moveTo>
                  <a:pt x="102" y="1"/>
                </a:moveTo>
                <a:lnTo>
                  <a:pt x="102" y="1"/>
                </a:lnTo>
                <a:cubicBezTo>
                  <a:pt x="69" y="15"/>
                  <a:pt x="44" y="30"/>
                  <a:pt x="11" y="44"/>
                </a:cubicBezTo>
                <a:cubicBezTo>
                  <a:pt x="11" y="2787"/>
                  <a:pt x="1" y="5529"/>
                  <a:pt x="1" y="8272"/>
                </a:cubicBezTo>
                <a:cubicBezTo>
                  <a:pt x="20" y="8267"/>
                  <a:pt x="54" y="8262"/>
                  <a:pt x="54" y="8253"/>
                </a:cubicBezTo>
                <a:lnTo>
                  <a:pt x="54" y="39"/>
                </a:lnTo>
                <a:cubicBezTo>
                  <a:pt x="54" y="25"/>
                  <a:pt x="93" y="15"/>
                  <a:pt x="10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5"/>
          <p:cNvSpPr/>
          <p:nvPr/>
        </p:nvSpPr>
        <p:spPr>
          <a:xfrm>
            <a:off x="4564225" y="467675"/>
            <a:ext cx="1494100" cy="3827723"/>
          </a:xfrm>
          <a:custGeom>
            <a:avLst/>
            <a:gdLst/>
            <a:ahLst/>
            <a:cxnLst/>
            <a:rect l="l" t="t" r="r" b="b"/>
            <a:pathLst>
              <a:path w="3150" h="8969" extrusionOk="0">
                <a:moveTo>
                  <a:pt x="3149" y="0"/>
                </a:moveTo>
                <a:cubicBezTo>
                  <a:pt x="2128" y="10"/>
                  <a:pt x="1093" y="242"/>
                  <a:pt x="48" y="678"/>
                </a:cubicBezTo>
                <a:cubicBezTo>
                  <a:pt x="39" y="692"/>
                  <a:pt x="0" y="702"/>
                  <a:pt x="0" y="716"/>
                </a:cubicBezTo>
                <a:lnTo>
                  <a:pt x="0" y="8968"/>
                </a:lnTo>
                <a:cubicBezTo>
                  <a:pt x="10" y="8959"/>
                  <a:pt x="19" y="8944"/>
                  <a:pt x="19" y="8930"/>
                </a:cubicBezTo>
                <a:cubicBezTo>
                  <a:pt x="39" y="8581"/>
                  <a:pt x="58" y="6405"/>
                  <a:pt x="590" y="4238"/>
                </a:cubicBezTo>
                <a:cubicBezTo>
                  <a:pt x="793" y="3401"/>
                  <a:pt x="1079" y="2569"/>
                  <a:pt x="1466" y="1843"/>
                </a:cubicBezTo>
                <a:cubicBezTo>
                  <a:pt x="1964" y="919"/>
                  <a:pt x="2520" y="407"/>
                  <a:pt x="2883" y="160"/>
                </a:cubicBezTo>
                <a:cubicBezTo>
                  <a:pt x="2965" y="102"/>
                  <a:pt x="3057" y="49"/>
                  <a:pt x="3149" y="0"/>
                </a:cubicBezTo>
                <a:close/>
              </a:path>
            </a:pathLst>
          </a:custGeom>
          <a:solidFill>
            <a:srgbClr val="E3ED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6" name="Google Shape;176;p5"/>
          <p:cNvGrpSpPr/>
          <p:nvPr/>
        </p:nvGrpSpPr>
        <p:grpSpPr>
          <a:xfrm rot="-10666625">
            <a:off x="1126732" y="486170"/>
            <a:ext cx="967993" cy="761963"/>
            <a:chOff x="6433246" y="1743436"/>
            <a:chExt cx="960254" cy="755871"/>
          </a:xfrm>
        </p:grpSpPr>
        <p:sp>
          <p:nvSpPr>
            <p:cNvPr id="177" name="Google Shape;177;p5"/>
            <p:cNvSpPr/>
            <p:nvPr/>
          </p:nvSpPr>
          <p:spPr>
            <a:xfrm>
              <a:off x="6464153" y="1763376"/>
              <a:ext cx="182738" cy="191711"/>
            </a:xfrm>
            <a:custGeom>
              <a:avLst/>
              <a:gdLst/>
              <a:ahLst/>
              <a:cxnLst/>
              <a:rect l="l" t="t" r="r" b="b"/>
              <a:pathLst>
                <a:path w="1283" h="1346" extrusionOk="0">
                  <a:moveTo>
                    <a:pt x="228" y="0"/>
                  </a:moveTo>
                  <a:cubicBezTo>
                    <a:pt x="199" y="131"/>
                    <a:pt x="117" y="247"/>
                    <a:pt x="1" y="315"/>
                  </a:cubicBezTo>
                  <a:lnTo>
                    <a:pt x="485" y="1345"/>
                  </a:lnTo>
                  <a:lnTo>
                    <a:pt x="1283" y="339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6433246" y="1743436"/>
              <a:ext cx="63524" cy="64806"/>
            </a:xfrm>
            <a:custGeom>
              <a:avLst/>
              <a:gdLst/>
              <a:ahLst/>
              <a:cxnLst/>
              <a:rect l="l" t="t" r="r" b="b"/>
              <a:pathLst>
                <a:path w="446" h="455" extrusionOk="0">
                  <a:moveTo>
                    <a:pt x="0" y="0"/>
                  </a:moveTo>
                  <a:lnTo>
                    <a:pt x="218" y="455"/>
                  </a:lnTo>
                  <a:cubicBezTo>
                    <a:pt x="334" y="387"/>
                    <a:pt x="416" y="271"/>
                    <a:pt x="445" y="1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6529670" y="1807387"/>
              <a:ext cx="764137" cy="664294"/>
            </a:xfrm>
            <a:custGeom>
              <a:avLst/>
              <a:gdLst/>
              <a:ahLst/>
              <a:cxnLst/>
              <a:rect l="l" t="t" r="r" b="b"/>
              <a:pathLst>
                <a:path w="5365" h="4664" extrusionOk="0">
                  <a:moveTo>
                    <a:pt x="828" y="1"/>
                  </a:moveTo>
                  <a:lnTo>
                    <a:pt x="0" y="1036"/>
                  </a:lnTo>
                  <a:lnTo>
                    <a:pt x="4533" y="4664"/>
                  </a:lnTo>
                  <a:lnTo>
                    <a:pt x="5365" y="3629"/>
                  </a:lnTo>
                  <a:lnTo>
                    <a:pt x="828" y="1"/>
                  </a:ln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5"/>
            <p:cNvSpPr/>
            <p:nvPr/>
          </p:nvSpPr>
          <p:spPr>
            <a:xfrm>
              <a:off x="6564137" y="1850827"/>
              <a:ext cx="694631" cy="577554"/>
            </a:xfrm>
            <a:custGeom>
              <a:avLst/>
              <a:gdLst/>
              <a:ahLst/>
              <a:cxnLst/>
              <a:rect l="l" t="t" r="r" b="b"/>
              <a:pathLst>
                <a:path w="4877" h="4055" extrusionOk="0">
                  <a:moveTo>
                    <a:pt x="344" y="1"/>
                  </a:moveTo>
                  <a:lnTo>
                    <a:pt x="0" y="426"/>
                  </a:lnTo>
                  <a:lnTo>
                    <a:pt x="4537" y="4054"/>
                  </a:lnTo>
                  <a:lnTo>
                    <a:pt x="4876" y="3628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5"/>
            <p:cNvSpPr/>
            <p:nvPr/>
          </p:nvSpPr>
          <p:spPr>
            <a:xfrm>
              <a:off x="7186264" y="2337222"/>
              <a:ext cx="207236" cy="162085"/>
            </a:xfrm>
            <a:custGeom>
              <a:avLst/>
              <a:gdLst/>
              <a:ahLst/>
              <a:cxnLst/>
              <a:rect l="l" t="t" r="r" b="b"/>
              <a:pathLst>
                <a:path w="1455" h="1138" extrusionOk="0">
                  <a:moveTo>
                    <a:pt x="745" y="1"/>
                  </a:moveTo>
                  <a:lnTo>
                    <a:pt x="0" y="900"/>
                  </a:lnTo>
                  <a:cubicBezTo>
                    <a:pt x="173" y="1068"/>
                    <a:pt x="357" y="1137"/>
                    <a:pt x="526" y="1137"/>
                  </a:cubicBezTo>
                  <a:cubicBezTo>
                    <a:pt x="1072" y="1137"/>
                    <a:pt x="1454" y="418"/>
                    <a:pt x="745" y="1"/>
                  </a:cubicBezTo>
                  <a:close/>
                </a:path>
              </a:pathLst>
            </a:custGeom>
            <a:solidFill>
              <a:srgbClr val="243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7133851" y="2287657"/>
              <a:ext cx="175189" cy="197835"/>
            </a:xfrm>
            <a:custGeom>
              <a:avLst/>
              <a:gdLst/>
              <a:ahLst/>
              <a:cxnLst/>
              <a:rect l="l" t="t" r="r" b="b"/>
              <a:pathLst>
                <a:path w="1230" h="1389" extrusionOk="0">
                  <a:moveTo>
                    <a:pt x="847" y="0"/>
                  </a:moveTo>
                  <a:lnTo>
                    <a:pt x="1" y="1089"/>
                  </a:lnTo>
                  <a:lnTo>
                    <a:pt x="383" y="1389"/>
                  </a:lnTo>
                  <a:lnTo>
                    <a:pt x="1229" y="300"/>
                  </a:lnTo>
                  <a:lnTo>
                    <a:pt x="847" y="0"/>
                  </a:lnTo>
                  <a:close/>
                </a:path>
              </a:pathLst>
            </a:custGeom>
            <a:solidFill>
              <a:srgbClr val="AAB8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3" name="Google Shape;183;p5"/>
          <p:cNvSpPr txBox="1">
            <a:spLocks noGrp="1"/>
          </p:cNvSpPr>
          <p:nvPr>
            <p:ph type="subTitle" idx="1"/>
          </p:nvPr>
        </p:nvSpPr>
        <p:spPr>
          <a:xfrm>
            <a:off x="2109125" y="2203938"/>
            <a:ext cx="2200800" cy="13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5"/>
          <p:cNvSpPr txBox="1">
            <a:spLocks noGrp="1"/>
          </p:cNvSpPr>
          <p:nvPr>
            <p:ph type="subTitle" idx="2"/>
          </p:nvPr>
        </p:nvSpPr>
        <p:spPr>
          <a:xfrm>
            <a:off x="4806325" y="2203938"/>
            <a:ext cx="2200800" cy="13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5"/>
          <p:cNvSpPr txBox="1">
            <a:spLocks noGrp="1"/>
          </p:cNvSpPr>
          <p:nvPr>
            <p:ph type="title"/>
          </p:nvPr>
        </p:nvSpPr>
        <p:spPr>
          <a:xfrm>
            <a:off x="2109125" y="1480988"/>
            <a:ext cx="2200800" cy="58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b="0"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5"/>
          <p:cNvSpPr txBox="1">
            <a:spLocks noGrp="1"/>
          </p:cNvSpPr>
          <p:nvPr>
            <p:ph type="title" idx="3"/>
          </p:nvPr>
        </p:nvSpPr>
        <p:spPr>
          <a:xfrm>
            <a:off x="4806325" y="1480988"/>
            <a:ext cx="2200800" cy="58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b="0"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5"/>
          <p:cNvSpPr/>
          <p:nvPr/>
        </p:nvSpPr>
        <p:spPr>
          <a:xfrm>
            <a:off x="466421" y="2959261"/>
            <a:ext cx="132460" cy="129042"/>
          </a:xfrm>
          <a:custGeom>
            <a:avLst/>
            <a:gdLst/>
            <a:ahLst/>
            <a:cxnLst/>
            <a:rect l="l" t="t" r="r" b="b"/>
            <a:pathLst>
              <a:path w="930" h="906" extrusionOk="0">
                <a:moveTo>
                  <a:pt x="465" y="1"/>
                </a:moveTo>
                <a:cubicBezTo>
                  <a:pt x="228" y="1"/>
                  <a:pt x="1" y="209"/>
                  <a:pt x="11" y="451"/>
                </a:cubicBezTo>
                <a:cubicBezTo>
                  <a:pt x="15" y="702"/>
                  <a:pt x="219" y="901"/>
                  <a:pt x="465" y="906"/>
                </a:cubicBezTo>
                <a:cubicBezTo>
                  <a:pt x="702" y="906"/>
                  <a:pt x="930" y="698"/>
                  <a:pt x="920" y="451"/>
                </a:cubicBezTo>
                <a:cubicBezTo>
                  <a:pt x="915" y="204"/>
                  <a:pt x="712" y="1"/>
                  <a:pt x="465" y="1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5"/>
          <p:cNvSpPr/>
          <p:nvPr/>
        </p:nvSpPr>
        <p:spPr>
          <a:xfrm>
            <a:off x="7994919" y="1204229"/>
            <a:ext cx="75345" cy="64663"/>
          </a:xfrm>
          <a:custGeom>
            <a:avLst/>
            <a:gdLst/>
            <a:ahLst/>
            <a:cxnLst/>
            <a:rect l="l" t="t" r="r" b="b"/>
            <a:pathLst>
              <a:path w="529" h="454" extrusionOk="0">
                <a:moveTo>
                  <a:pt x="227" y="0"/>
                </a:moveTo>
                <a:cubicBezTo>
                  <a:pt x="111" y="0"/>
                  <a:pt x="1" y="89"/>
                  <a:pt x="1" y="226"/>
                </a:cubicBezTo>
                <a:cubicBezTo>
                  <a:pt x="1" y="352"/>
                  <a:pt x="103" y="453"/>
                  <a:pt x="223" y="453"/>
                </a:cubicBezTo>
                <a:cubicBezTo>
                  <a:pt x="427" y="453"/>
                  <a:pt x="528" y="212"/>
                  <a:pt x="388" y="66"/>
                </a:cubicBezTo>
                <a:cubicBezTo>
                  <a:pt x="341" y="21"/>
                  <a:pt x="283" y="0"/>
                  <a:pt x="227" y="0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5"/>
          <p:cNvSpPr/>
          <p:nvPr/>
        </p:nvSpPr>
        <p:spPr>
          <a:xfrm>
            <a:off x="711933" y="2498329"/>
            <a:ext cx="140721" cy="146845"/>
          </a:xfrm>
          <a:custGeom>
            <a:avLst/>
            <a:gdLst/>
            <a:ahLst/>
            <a:cxnLst/>
            <a:rect l="l" t="t" r="r" b="b"/>
            <a:pathLst>
              <a:path w="988" h="1031" extrusionOk="0">
                <a:moveTo>
                  <a:pt x="484" y="0"/>
                </a:moveTo>
                <a:lnTo>
                  <a:pt x="357" y="367"/>
                </a:lnTo>
                <a:lnTo>
                  <a:pt x="357" y="367"/>
                </a:lnTo>
                <a:lnTo>
                  <a:pt x="0" y="363"/>
                </a:lnTo>
                <a:lnTo>
                  <a:pt x="0" y="363"/>
                </a:lnTo>
                <a:cubicBezTo>
                  <a:pt x="0" y="363"/>
                  <a:pt x="123" y="462"/>
                  <a:pt x="280" y="589"/>
                </a:cubicBezTo>
                <a:lnTo>
                  <a:pt x="280" y="589"/>
                </a:lnTo>
                <a:lnTo>
                  <a:pt x="136" y="1006"/>
                </a:lnTo>
                <a:lnTo>
                  <a:pt x="136" y="1006"/>
                </a:lnTo>
                <a:lnTo>
                  <a:pt x="482" y="749"/>
                </a:lnTo>
                <a:lnTo>
                  <a:pt x="482" y="749"/>
                </a:lnTo>
                <a:cubicBezTo>
                  <a:pt x="611" y="851"/>
                  <a:pt x="740" y="953"/>
                  <a:pt x="835" y="1024"/>
                </a:cubicBezTo>
                <a:lnTo>
                  <a:pt x="835" y="1024"/>
                </a:lnTo>
                <a:lnTo>
                  <a:pt x="688" y="595"/>
                </a:lnTo>
                <a:lnTo>
                  <a:pt x="688" y="595"/>
                </a:lnTo>
                <a:lnTo>
                  <a:pt x="987" y="373"/>
                </a:lnTo>
                <a:lnTo>
                  <a:pt x="611" y="369"/>
                </a:lnTo>
                <a:lnTo>
                  <a:pt x="611" y="369"/>
                </a:lnTo>
                <a:lnTo>
                  <a:pt x="484" y="0"/>
                </a:lnTo>
                <a:close/>
                <a:moveTo>
                  <a:pt x="835" y="1024"/>
                </a:moveTo>
                <a:lnTo>
                  <a:pt x="837" y="1031"/>
                </a:lnTo>
                <a:lnTo>
                  <a:pt x="837" y="1026"/>
                </a:lnTo>
                <a:cubicBezTo>
                  <a:pt x="837" y="1025"/>
                  <a:pt x="836" y="1025"/>
                  <a:pt x="835" y="1024"/>
                </a:cubicBezTo>
                <a:close/>
              </a:path>
            </a:pathLst>
          </a:custGeom>
          <a:solidFill>
            <a:srgbClr val="F4C7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5"/>
          <p:cNvSpPr/>
          <p:nvPr/>
        </p:nvSpPr>
        <p:spPr>
          <a:xfrm rot="-704494">
            <a:off x="7820650" y="1413584"/>
            <a:ext cx="750881" cy="510168"/>
          </a:xfrm>
          <a:custGeom>
            <a:avLst/>
            <a:gdLst/>
            <a:ahLst/>
            <a:cxnLst/>
            <a:rect l="l" t="t" r="r" b="b"/>
            <a:pathLst>
              <a:path w="4654" h="3162" extrusionOk="0">
                <a:moveTo>
                  <a:pt x="4104" y="0"/>
                </a:moveTo>
                <a:cubicBezTo>
                  <a:pt x="4047" y="0"/>
                  <a:pt x="3989" y="10"/>
                  <a:pt x="3933" y="32"/>
                </a:cubicBezTo>
                <a:lnTo>
                  <a:pt x="3923" y="32"/>
                </a:lnTo>
                <a:cubicBezTo>
                  <a:pt x="3115" y="337"/>
                  <a:pt x="2361" y="772"/>
                  <a:pt x="1693" y="1324"/>
                </a:cubicBezTo>
                <a:cubicBezTo>
                  <a:pt x="1050" y="1860"/>
                  <a:pt x="484" y="2480"/>
                  <a:pt x="0" y="3162"/>
                </a:cubicBezTo>
                <a:cubicBezTo>
                  <a:pt x="590" y="2601"/>
                  <a:pt x="1248" y="2117"/>
                  <a:pt x="1964" y="1725"/>
                </a:cubicBezTo>
                <a:cubicBezTo>
                  <a:pt x="2656" y="1353"/>
                  <a:pt x="3401" y="1096"/>
                  <a:pt x="4179" y="966"/>
                </a:cubicBezTo>
                <a:cubicBezTo>
                  <a:pt x="4208" y="961"/>
                  <a:pt x="4242" y="956"/>
                  <a:pt x="4271" y="941"/>
                </a:cubicBezTo>
                <a:cubicBezTo>
                  <a:pt x="4523" y="850"/>
                  <a:pt x="4653" y="569"/>
                  <a:pt x="4557" y="317"/>
                </a:cubicBezTo>
                <a:cubicBezTo>
                  <a:pt x="4485" y="122"/>
                  <a:pt x="4301" y="0"/>
                  <a:pt x="41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5"/>
          <p:cNvSpPr/>
          <p:nvPr/>
        </p:nvSpPr>
        <p:spPr>
          <a:xfrm rot="-704494">
            <a:off x="8038587" y="1747877"/>
            <a:ext cx="542590" cy="234916"/>
          </a:xfrm>
          <a:custGeom>
            <a:avLst/>
            <a:gdLst/>
            <a:ahLst/>
            <a:cxnLst/>
            <a:rect l="l" t="t" r="r" b="b"/>
            <a:pathLst>
              <a:path w="3363" h="1456" extrusionOk="0">
                <a:moveTo>
                  <a:pt x="2908" y="1"/>
                </a:moveTo>
                <a:cubicBezTo>
                  <a:pt x="2891" y="1"/>
                  <a:pt x="2872" y="2"/>
                  <a:pt x="2854" y="4"/>
                </a:cubicBezTo>
                <a:lnTo>
                  <a:pt x="2840" y="4"/>
                </a:lnTo>
                <a:cubicBezTo>
                  <a:pt x="2288" y="72"/>
                  <a:pt x="1751" y="246"/>
                  <a:pt x="1263" y="512"/>
                </a:cubicBezTo>
                <a:cubicBezTo>
                  <a:pt x="803" y="769"/>
                  <a:pt x="378" y="1088"/>
                  <a:pt x="0" y="1455"/>
                </a:cubicBezTo>
                <a:cubicBezTo>
                  <a:pt x="445" y="1214"/>
                  <a:pt x="924" y="1030"/>
                  <a:pt x="1418" y="914"/>
                </a:cubicBezTo>
                <a:cubicBezTo>
                  <a:pt x="1699" y="846"/>
                  <a:pt x="1987" y="813"/>
                  <a:pt x="2276" y="813"/>
                </a:cubicBezTo>
                <a:cubicBezTo>
                  <a:pt x="2464" y="813"/>
                  <a:pt x="2653" y="827"/>
                  <a:pt x="2840" y="856"/>
                </a:cubicBezTo>
                <a:cubicBezTo>
                  <a:pt x="2859" y="858"/>
                  <a:pt x="2880" y="859"/>
                  <a:pt x="2900" y="859"/>
                </a:cubicBezTo>
                <a:cubicBezTo>
                  <a:pt x="2921" y="859"/>
                  <a:pt x="2941" y="858"/>
                  <a:pt x="2961" y="856"/>
                </a:cubicBezTo>
                <a:cubicBezTo>
                  <a:pt x="3193" y="827"/>
                  <a:pt x="3362" y="609"/>
                  <a:pt x="3333" y="377"/>
                </a:cubicBezTo>
                <a:cubicBezTo>
                  <a:pt x="3306" y="158"/>
                  <a:pt x="3123" y="1"/>
                  <a:pt x="2908" y="1"/>
                </a:cubicBezTo>
                <a:close/>
              </a:path>
            </a:pathLst>
          </a:custGeom>
          <a:solidFill>
            <a:srgbClr val="EB9A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5"/>
          <p:cNvSpPr/>
          <p:nvPr/>
        </p:nvSpPr>
        <p:spPr>
          <a:xfrm rot="1240352">
            <a:off x="685422" y="3296025"/>
            <a:ext cx="626002" cy="432232"/>
          </a:xfrm>
          <a:custGeom>
            <a:avLst/>
            <a:gdLst/>
            <a:ahLst/>
            <a:cxnLst/>
            <a:rect l="l" t="t" r="r" b="b"/>
            <a:pathLst>
              <a:path w="3880" h="2679" extrusionOk="0">
                <a:moveTo>
                  <a:pt x="515" y="0"/>
                </a:moveTo>
                <a:cubicBezTo>
                  <a:pt x="273" y="0"/>
                  <a:pt x="60" y="185"/>
                  <a:pt x="34" y="435"/>
                </a:cubicBezTo>
                <a:cubicBezTo>
                  <a:pt x="0" y="715"/>
                  <a:pt x="218" y="967"/>
                  <a:pt x="498" y="976"/>
                </a:cubicBezTo>
                <a:cubicBezTo>
                  <a:pt x="803" y="1015"/>
                  <a:pt x="1103" y="1083"/>
                  <a:pt x="1393" y="1184"/>
                </a:cubicBezTo>
                <a:cubicBezTo>
                  <a:pt x="1698" y="1286"/>
                  <a:pt x="1993" y="1412"/>
                  <a:pt x="2283" y="1552"/>
                </a:cubicBezTo>
                <a:cubicBezTo>
                  <a:pt x="2578" y="1692"/>
                  <a:pt x="2864" y="1857"/>
                  <a:pt x="3134" y="2036"/>
                </a:cubicBezTo>
                <a:cubicBezTo>
                  <a:pt x="3410" y="2215"/>
                  <a:pt x="3662" y="2432"/>
                  <a:pt x="3879" y="2679"/>
                </a:cubicBezTo>
                <a:cubicBezTo>
                  <a:pt x="3725" y="2379"/>
                  <a:pt x="3526" y="2103"/>
                  <a:pt x="3294" y="1861"/>
                </a:cubicBezTo>
                <a:cubicBezTo>
                  <a:pt x="3062" y="1605"/>
                  <a:pt x="2810" y="1368"/>
                  <a:pt x="2549" y="1150"/>
                </a:cubicBezTo>
                <a:cubicBezTo>
                  <a:pt x="2283" y="928"/>
                  <a:pt x="1998" y="720"/>
                  <a:pt x="1708" y="531"/>
                </a:cubicBezTo>
                <a:cubicBezTo>
                  <a:pt x="1398" y="338"/>
                  <a:pt x="1074" y="173"/>
                  <a:pt x="735" y="43"/>
                </a:cubicBezTo>
                <a:lnTo>
                  <a:pt x="721" y="38"/>
                </a:lnTo>
                <a:cubicBezTo>
                  <a:pt x="682" y="23"/>
                  <a:pt x="643" y="14"/>
                  <a:pt x="605" y="9"/>
                </a:cubicBezTo>
                <a:cubicBezTo>
                  <a:pt x="574" y="3"/>
                  <a:pt x="544" y="0"/>
                  <a:pt x="5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5"/>
          <p:cNvSpPr/>
          <p:nvPr/>
        </p:nvSpPr>
        <p:spPr>
          <a:xfrm rot="1240352">
            <a:off x="660300" y="3694294"/>
            <a:ext cx="554367" cy="166181"/>
          </a:xfrm>
          <a:custGeom>
            <a:avLst/>
            <a:gdLst/>
            <a:ahLst/>
            <a:cxnLst/>
            <a:rect l="l" t="t" r="r" b="b"/>
            <a:pathLst>
              <a:path w="3436" h="1030" extrusionOk="0">
                <a:moveTo>
                  <a:pt x="471" y="0"/>
                </a:moveTo>
                <a:cubicBezTo>
                  <a:pt x="451" y="0"/>
                  <a:pt x="431" y="2"/>
                  <a:pt x="412" y="4"/>
                </a:cubicBezTo>
                <a:cubicBezTo>
                  <a:pt x="170" y="28"/>
                  <a:pt x="1" y="251"/>
                  <a:pt x="35" y="488"/>
                </a:cubicBezTo>
                <a:cubicBezTo>
                  <a:pt x="61" y="701"/>
                  <a:pt x="248" y="856"/>
                  <a:pt x="459" y="856"/>
                </a:cubicBezTo>
                <a:cubicBezTo>
                  <a:pt x="482" y="856"/>
                  <a:pt x="505" y="854"/>
                  <a:pt x="528" y="850"/>
                </a:cubicBezTo>
                <a:cubicBezTo>
                  <a:pt x="1016" y="785"/>
                  <a:pt x="1486" y="710"/>
                  <a:pt x="1955" y="710"/>
                </a:cubicBezTo>
                <a:cubicBezTo>
                  <a:pt x="1970" y="710"/>
                  <a:pt x="1984" y="710"/>
                  <a:pt x="1999" y="710"/>
                </a:cubicBezTo>
                <a:cubicBezTo>
                  <a:pt x="2240" y="715"/>
                  <a:pt x="2482" y="744"/>
                  <a:pt x="2724" y="792"/>
                </a:cubicBezTo>
                <a:cubicBezTo>
                  <a:pt x="2966" y="850"/>
                  <a:pt x="3203" y="928"/>
                  <a:pt x="3430" y="1029"/>
                </a:cubicBezTo>
                <a:lnTo>
                  <a:pt x="3435" y="1029"/>
                </a:lnTo>
                <a:cubicBezTo>
                  <a:pt x="3034" y="696"/>
                  <a:pt x="2569" y="444"/>
                  <a:pt x="2066" y="294"/>
                </a:cubicBezTo>
                <a:cubicBezTo>
                  <a:pt x="1815" y="222"/>
                  <a:pt x="1558" y="159"/>
                  <a:pt x="1297" y="120"/>
                </a:cubicBezTo>
                <a:cubicBezTo>
                  <a:pt x="1036" y="72"/>
                  <a:pt x="785" y="38"/>
                  <a:pt x="533" y="4"/>
                </a:cubicBezTo>
                <a:cubicBezTo>
                  <a:pt x="511" y="2"/>
                  <a:pt x="491" y="0"/>
                  <a:pt x="471" y="0"/>
                </a:cubicBezTo>
                <a:close/>
              </a:path>
            </a:pathLst>
          </a:custGeom>
          <a:solidFill>
            <a:srgbClr val="EB9A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5"/>
          <p:cNvSpPr/>
          <p:nvPr/>
        </p:nvSpPr>
        <p:spPr>
          <a:xfrm>
            <a:off x="8285089" y="2337855"/>
            <a:ext cx="95143" cy="82467"/>
          </a:xfrm>
          <a:custGeom>
            <a:avLst/>
            <a:gdLst/>
            <a:ahLst/>
            <a:cxnLst/>
            <a:rect l="l" t="t" r="r" b="b"/>
            <a:pathLst>
              <a:path w="668" h="579" extrusionOk="0">
                <a:moveTo>
                  <a:pt x="382" y="94"/>
                </a:moveTo>
                <a:cubicBezTo>
                  <a:pt x="489" y="94"/>
                  <a:pt x="580" y="182"/>
                  <a:pt x="580" y="288"/>
                </a:cubicBezTo>
                <a:cubicBezTo>
                  <a:pt x="580" y="406"/>
                  <a:pt x="482" y="484"/>
                  <a:pt x="380" y="484"/>
                </a:cubicBezTo>
                <a:cubicBezTo>
                  <a:pt x="331" y="484"/>
                  <a:pt x="282" y="467"/>
                  <a:pt x="242" y="428"/>
                </a:cubicBezTo>
                <a:cubicBezTo>
                  <a:pt x="121" y="302"/>
                  <a:pt x="208" y="94"/>
                  <a:pt x="382" y="94"/>
                </a:cubicBezTo>
                <a:close/>
                <a:moveTo>
                  <a:pt x="379" y="1"/>
                </a:moveTo>
                <a:cubicBezTo>
                  <a:pt x="308" y="1"/>
                  <a:pt x="237" y="27"/>
                  <a:pt x="179" y="85"/>
                </a:cubicBezTo>
                <a:cubicBezTo>
                  <a:pt x="0" y="269"/>
                  <a:pt x="126" y="578"/>
                  <a:pt x="382" y="578"/>
                </a:cubicBezTo>
                <a:cubicBezTo>
                  <a:pt x="542" y="578"/>
                  <a:pt x="668" y="448"/>
                  <a:pt x="668" y="288"/>
                </a:cubicBezTo>
                <a:cubicBezTo>
                  <a:pt x="668" y="115"/>
                  <a:pt x="526" y="1"/>
                  <a:pt x="379" y="1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5"/>
          <p:cNvSpPr/>
          <p:nvPr/>
        </p:nvSpPr>
        <p:spPr>
          <a:xfrm>
            <a:off x="300376" y="2493543"/>
            <a:ext cx="95143" cy="82467"/>
          </a:xfrm>
          <a:custGeom>
            <a:avLst/>
            <a:gdLst/>
            <a:ahLst/>
            <a:cxnLst/>
            <a:rect l="l" t="t" r="r" b="b"/>
            <a:pathLst>
              <a:path w="668" h="579" extrusionOk="0">
                <a:moveTo>
                  <a:pt x="382" y="94"/>
                </a:moveTo>
                <a:cubicBezTo>
                  <a:pt x="489" y="94"/>
                  <a:pt x="580" y="182"/>
                  <a:pt x="580" y="288"/>
                </a:cubicBezTo>
                <a:cubicBezTo>
                  <a:pt x="580" y="406"/>
                  <a:pt x="482" y="484"/>
                  <a:pt x="380" y="484"/>
                </a:cubicBezTo>
                <a:cubicBezTo>
                  <a:pt x="331" y="484"/>
                  <a:pt x="282" y="467"/>
                  <a:pt x="242" y="428"/>
                </a:cubicBezTo>
                <a:cubicBezTo>
                  <a:pt x="121" y="302"/>
                  <a:pt x="208" y="94"/>
                  <a:pt x="382" y="94"/>
                </a:cubicBezTo>
                <a:close/>
                <a:moveTo>
                  <a:pt x="379" y="1"/>
                </a:moveTo>
                <a:cubicBezTo>
                  <a:pt x="308" y="1"/>
                  <a:pt x="237" y="27"/>
                  <a:pt x="179" y="85"/>
                </a:cubicBezTo>
                <a:cubicBezTo>
                  <a:pt x="0" y="269"/>
                  <a:pt x="126" y="578"/>
                  <a:pt x="382" y="578"/>
                </a:cubicBezTo>
                <a:cubicBezTo>
                  <a:pt x="542" y="578"/>
                  <a:pt x="668" y="448"/>
                  <a:pt x="668" y="288"/>
                </a:cubicBezTo>
                <a:cubicBezTo>
                  <a:pt x="668" y="115"/>
                  <a:pt x="526" y="1"/>
                  <a:pt x="379" y="1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5"/>
          <p:cNvSpPr/>
          <p:nvPr/>
        </p:nvSpPr>
        <p:spPr>
          <a:xfrm>
            <a:off x="8638364" y="1195330"/>
            <a:ext cx="95143" cy="82467"/>
          </a:xfrm>
          <a:custGeom>
            <a:avLst/>
            <a:gdLst/>
            <a:ahLst/>
            <a:cxnLst/>
            <a:rect l="l" t="t" r="r" b="b"/>
            <a:pathLst>
              <a:path w="668" h="579" extrusionOk="0">
                <a:moveTo>
                  <a:pt x="382" y="94"/>
                </a:moveTo>
                <a:cubicBezTo>
                  <a:pt x="489" y="94"/>
                  <a:pt x="580" y="182"/>
                  <a:pt x="580" y="288"/>
                </a:cubicBezTo>
                <a:cubicBezTo>
                  <a:pt x="580" y="406"/>
                  <a:pt x="482" y="484"/>
                  <a:pt x="380" y="484"/>
                </a:cubicBezTo>
                <a:cubicBezTo>
                  <a:pt x="331" y="484"/>
                  <a:pt x="282" y="467"/>
                  <a:pt x="242" y="428"/>
                </a:cubicBezTo>
                <a:cubicBezTo>
                  <a:pt x="121" y="302"/>
                  <a:pt x="208" y="94"/>
                  <a:pt x="382" y="94"/>
                </a:cubicBezTo>
                <a:close/>
                <a:moveTo>
                  <a:pt x="379" y="1"/>
                </a:moveTo>
                <a:cubicBezTo>
                  <a:pt x="308" y="1"/>
                  <a:pt x="237" y="27"/>
                  <a:pt x="179" y="85"/>
                </a:cubicBezTo>
                <a:cubicBezTo>
                  <a:pt x="0" y="269"/>
                  <a:pt x="126" y="578"/>
                  <a:pt x="382" y="578"/>
                </a:cubicBezTo>
                <a:cubicBezTo>
                  <a:pt x="542" y="578"/>
                  <a:pt x="668" y="448"/>
                  <a:pt x="668" y="288"/>
                </a:cubicBezTo>
                <a:cubicBezTo>
                  <a:pt x="668" y="115"/>
                  <a:pt x="526" y="1"/>
                  <a:pt x="379" y="1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5"/>
          <p:cNvSpPr/>
          <p:nvPr/>
        </p:nvSpPr>
        <p:spPr>
          <a:xfrm>
            <a:off x="8262308" y="923054"/>
            <a:ext cx="140721" cy="146845"/>
          </a:xfrm>
          <a:custGeom>
            <a:avLst/>
            <a:gdLst/>
            <a:ahLst/>
            <a:cxnLst/>
            <a:rect l="l" t="t" r="r" b="b"/>
            <a:pathLst>
              <a:path w="988" h="1031" extrusionOk="0">
                <a:moveTo>
                  <a:pt x="484" y="0"/>
                </a:moveTo>
                <a:lnTo>
                  <a:pt x="357" y="367"/>
                </a:lnTo>
                <a:lnTo>
                  <a:pt x="357" y="367"/>
                </a:lnTo>
                <a:lnTo>
                  <a:pt x="0" y="363"/>
                </a:lnTo>
                <a:lnTo>
                  <a:pt x="0" y="363"/>
                </a:lnTo>
                <a:cubicBezTo>
                  <a:pt x="0" y="363"/>
                  <a:pt x="123" y="462"/>
                  <a:pt x="280" y="589"/>
                </a:cubicBezTo>
                <a:lnTo>
                  <a:pt x="280" y="589"/>
                </a:lnTo>
                <a:lnTo>
                  <a:pt x="136" y="1006"/>
                </a:lnTo>
                <a:lnTo>
                  <a:pt x="136" y="1006"/>
                </a:lnTo>
                <a:lnTo>
                  <a:pt x="482" y="749"/>
                </a:lnTo>
                <a:lnTo>
                  <a:pt x="482" y="749"/>
                </a:lnTo>
                <a:cubicBezTo>
                  <a:pt x="611" y="851"/>
                  <a:pt x="740" y="953"/>
                  <a:pt x="835" y="1024"/>
                </a:cubicBezTo>
                <a:lnTo>
                  <a:pt x="835" y="1024"/>
                </a:lnTo>
                <a:lnTo>
                  <a:pt x="688" y="595"/>
                </a:lnTo>
                <a:lnTo>
                  <a:pt x="688" y="595"/>
                </a:lnTo>
                <a:lnTo>
                  <a:pt x="987" y="373"/>
                </a:lnTo>
                <a:lnTo>
                  <a:pt x="611" y="369"/>
                </a:lnTo>
                <a:lnTo>
                  <a:pt x="611" y="369"/>
                </a:lnTo>
                <a:lnTo>
                  <a:pt x="484" y="0"/>
                </a:lnTo>
                <a:close/>
                <a:moveTo>
                  <a:pt x="835" y="1024"/>
                </a:moveTo>
                <a:lnTo>
                  <a:pt x="837" y="1031"/>
                </a:lnTo>
                <a:lnTo>
                  <a:pt x="837" y="1026"/>
                </a:lnTo>
                <a:cubicBezTo>
                  <a:pt x="837" y="1025"/>
                  <a:pt x="836" y="1025"/>
                  <a:pt x="835" y="1024"/>
                </a:cubicBezTo>
                <a:close/>
              </a:path>
            </a:pathLst>
          </a:custGeom>
          <a:solidFill>
            <a:srgbClr val="F4C7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5"/>
          <p:cNvSpPr/>
          <p:nvPr/>
        </p:nvSpPr>
        <p:spPr>
          <a:xfrm>
            <a:off x="1043401" y="4120518"/>
            <a:ext cx="95143" cy="82467"/>
          </a:xfrm>
          <a:custGeom>
            <a:avLst/>
            <a:gdLst/>
            <a:ahLst/>
            <a:cxnLst/>
            <a:rect l="l" t="t" r="r" b="b"/>
            <a:pathLst>
              <a:path w="668" h="579" extrusionOk="0">
                <a:moveTo>
                  <a:pt x="382" y="94"/>
                </a:moveTo>
                <a:cubicBezTo>
                  <a:pt x="489" y="94"/>
                  <a:pt x="580" y="182"/>
                  <a:pt x="580" y="288"/>
                </a:cubicBezTo>
                <a:cubicBezTo>
                  <a:pt x="580" y="406"/>
                  <a:pt x="482" y="484"/>
                  <a:pt x="380" y="484"/>
                </a:cubicBezTo>
                <a:cubicBezTo>
                  <a:pt x="331" y="484"/>
                  <a:pt x="282" y="467"/>
                  <a:pt x="242" y="428"/>
                </a:cubicBezTo>
                <a:cubicBezTo>
                  <a:pt x="121" y="302"/>
                  <a:pt x="208" y="94"/>
                  <a:pt x="382" y="94"/>
                </a:cubicBezTo>
                <a:close/>
                <a:moveTo>
                  <a:pt x="379" y="1"/>
                </a:moveTo>
                <a:cubicBezTo>
                  <a:pt x="308" y="1"/>
                  <a:pt x="237" y="27"/>
                  <a:pt x="179" y="85"/>
                </a:cubicBezTo>
                <a:cubicBezTo>
                  <a:pt x="0" y="269"/>
                  <a:pt x="126" y="578"/>
                  <a:pt x="382" y="578"/>
                </a:cubicBezTo>
                <a:cubicBezTo>
                  <a:pt x="542" y="578"/>
                  <a:pt x="668" y="448"/>
                  <a:pt x="668" y="288"/>
                </a:cubicBezTo>
                <a:cubicBezTo>
                  <a:pt x="668" y="115"/>
                  <a:pt x="526" y="1"/>
                  <a:pt x="379" y="1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5"/>
          <p:cNvSpPr/>
          <p:nvPr/>
        </p:nvSpPr>
        <p:spPr>
          <a:xfrm>
            <a:off x="744619" y="4055866"/>
            <a:ext cx="75345" cy="64663"/>
          </a:xfrm>
          <a:custGeom>
            <a:avLst/>
            <a:gdLst/>
            <a:ahLst/>
            <a:cxnLst/>
            <a:rect l="l" t="t" r="r" b="b"/>
            <a:pathLst>
              <a:path w="529" h="454" extrusionOk="0">
                <a:moveTo>
                  <a:pt x="227" y="0"/>
                </a:moveTo>
                <a:cubicBezTo>
                  <a:pt x="111" y="0"/>
                  <a:pt x="1" y="89"/>
                  <a:pt x="1" y="226"/>
                </a:cubicBezTo>
                <a:cubicBezTo>
                  <a:pt x="1" y="352"/>
                  <a:pt x="103" y="453"/>
                  <a:pt x="223" y="453"/>
                </a:cubicBezTo>
                <a:cubicBezTo>
                  <a:pt x="427" y="453"/>
                  <a:pt x="528" y="212"/>
                  <a:pt x="388" y="66"/>
                </a:cubicBezTo>
                <a:cubicBezTo>
                  <a:pt x="341" y="21"/>
                  <a:pt x="283" y="0"/>
                  <a:pt x="227" y="0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5"/>
          <p:cNvSpPr/>
          <p:nvPr/>
        </p:nvSpPr>
        <p:spPr>
          <a:xfrm>
            <a:off x="8619709" y="1987911"/>
            <a:ext cx="132460" cy="129042"/>
          </a:xfrm>
          <a:custGeom>
            <a:avLst/>
            <a:gdLst/>
            <a:ahLst/>
            <a:cxnLst/>
            <a:rect l="l" t="t" r="r" b="b"/>
            <a:pathLst>
              <a:path w="930" h="906" extrusionOk="0">
                <a:moveTo>
                  <a:pt x="465" y="1"/>
                </a:moveTo>
                <a:cubicBezTo>
                  <a:pt x="228" y="1"/>
                  <a:pt x="1" y="209"/>
                  <a:pt x="11" y="451"/>
                </a:cubicBezTo>
                <a:cubicBezTo>
                  <a:pt x="15" y="702"/>
                  <a:pt x="219" y="901"/>
                  <a:pt x="465" y="906"/>
                </a:cubicBezTo>
                <a:cubicBezTo>
                  <a:pt x="702" y="906"/>
                  <a:pt x="930" y="698"/>
                  <a:pt x="920" y="451"/>
                </a:cubicBezTo>
                <a:cubicBezTo>
                  <a:pt x="915" y="204"/>
                  <a:pt x="712" y="1"/>
                  <a:pt x="465" y="1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9"/>
          <p:cNvSpPr/>
          <p:nvPr/>
        </p:nvSpPr>
        <p:spPr>
          <a:xfrm>
            <a:off x="161349" y="4442500"/>
            <a:ext cx="8831812" cy="252722"/>
          </a:xfrm>
          <a:custGeom>
            <a:avLst/>
            <a:gdLst/>
            <a:ahLst/>
            <a:cxnLst/>
            <a:rect l="l" t="t" r="r" b="b"/>
            <a:pathLst>
              <a:path w="43544" h="2997" extrusionOk="0">
                <a:moveTo>
                  <a:pt x="40578" y="97"/>
                </a:moveTo>
                <a:cubicBezTo>
                  <a:pt x="39626" y="97"/>
                  <a:pt x="38612" y="242"/>
                  <a:pt x="38087" y="242"/>
                </a:cubicBezTo>
                <a:lnTo>
                  <a:pt x="2487" y="242"/>
                </a:lnTo>
                <a:cubicBezTo>
                  <a:pt x="1935" y="315"/>
                  <a:pt x="1" y="1"/>
                  <a:pt x="35" y="2003"/>
                </a:cubicBezTo>
                <a:cubicBezTo>
                  <a:pt x="49" y="2888"/>
                  <a:pt x="1619" y="2996"/>
                  <a:pt x="2673" y="2996"/>
                </a:cubicBezTo>
                <a:cubicBezTo>
                  <a:pt x="3014" y="2996"/>
                  <a:pt x="3300" y="2985"/>
                  <a:pt x="3464" y="2985"/>
                </a:cubicBezTo>
                <a:cubicBezTo>
                  <a:pt x="11063" y="2985"/>
                  <a:pt x="18604" y="2763"/>
                  <a:pt x="26198" y="2763"/>
                </a:cubicBezTo>
                <a:cubicBezTo>
                  <a:pt x="28568" y="2763"/>
                  <a:pt x="30775" y="2741"/>
                  <a:pt x="33126" y="2741"/>
                </a:cubicBezTo>
                <a:cubicBezTo>
                  <a:pt x="34302" y="2741"/>
                  <a:pt x="35514" y="2746"/>
                  <a:pt x="36801" y="2763"/>
                </a:cubicBezTo>
                <a:cubicBezTo>
                  <a:pt x="37577" y="2773"/>
                  <a:pt x="38299" y="2785"/>
                  <a:pt x="38994" y="2785"/>
                </a:cubicBezTo>
                <a:cubicBezTo>
                  <a:pt x="39906" y="2785"/>
                  <a:pt x="40770" y="2764"/>
                  <a:pt x="41643" y="2690"/>
                </a:cubicBezTo>
                <a:cubicBezTo>
                  <a:pt x="42808" y="2593"/>
                  <a:pt x="43544" y="1582"/>
                  <a:pt x="42562" y="620"/>
                </a:cubicBezTo>
                <a:cubicBezTo>
                  <a:pt x="42190" y="208"/>
                  <a:pt x="41407" y="97"/>
                  <a:pt x="40578" y="97"/>
                </a:cubicBezTo>
                <a:close/>
              </a:path>
            </a:pathLst>
          </a:custGeom>
          <a:solidFill>
            <a:srgbClr val="EFD7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9"/>
          <p:cNvSpPr/>
          <p:nvPr/>
        </p:nvSpPr>
        <p:spPr>
          <a:xfrm rot="4899399">
            <a:off x="2741114" y="-1013711"/>
            <a:ext cx="3552949" cy="5237199"/>
          </a:xfrm>
          <a:custGeom>
            <a:avLst/>
            <a:gdLst/>
            <a:ahLst/>
            <a:cxnLst/>
            <a:rect l="l" t="t" r="r" b="b"/>
            <a:pathLst>
              <a:path w="2725" h="2940" extrusionOk="0">
                <a:moveTo>
                  <a:pt x="1656" y="1"/>
                </a:moveTo>
                <a:cubicBezTo>
                  <a:pt x="1373" y="1"/>
                  <a:pt x="1082" y="121"/>
                  <a:pt x="783" y="317"/>
                </a:cubicBezTo>
                <a:cubicBezTo>
                  <a:pt x="250" y="663"/>
                  <a:pt x="0" y="1127"/>
                  <a:pt x="104" y="1764"/>
                </a:cubicBezTo>
                <a:cubicBezTo>
                  <a:pt x="184" y="2270"/>
                  <a:pt x="549" y="2550"/>
                  <a:pt x="933" y="2819"/>
                </a:cubicBezTo>
                <a:cubicBezTo>
                  <a:pt x="1083" y="2903"/>
                  <a:pt x="1226" y="2940"/>
                  <a:pt x="1362" y="2940"/>
                </a:cubicBezTo>
                <a:cubicBezTo>
                  <a:pt x="1641" y="2940"/>
                  <a:pt x="1886" y="2783"/>
                  <a:pt x="2088" y="2558"/>
                </a:cubicBezTo>
                <a:cubicBezTo>
                  <a:pt x="2640" y="1940"/>
                  <a:pt x="2725" y="1204"/>
                  <a:pt x="2490" y="421"/>
                </a:cubicBezTo>
                <a:cubicBezTo>
                  <a:pt x="2222" y="125"/>
                  <a:pt x="1943" y="1"/>
                  <a:pt x="1656" y="1"/>
                </a:cubicBezTo>
                <a:close/>
              </a:path>
            </a:pathLst>
          </a:custGeom>
          <a:solidFill>
            <a:srgbClr val="FCEA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6" name="Google Shape;416;p9"/>
          <p:cNvGrpSpPr/>
          <p:nvPr/>
        </p:nvGrpSpPr>
        <p:grpSpPr>
          <a:xfrm>
            <a:off x="7462970" y="895324"/>
            <a:ext cx="1225780" cy="3657666"/>
            <a:chOff x="7462859" y="635000"/>
            <a:chExt cx="1326314" cy="3958085"/>
          </a:xfrm>
        </p:grpSpPr>
        <p:grpSp>
          <p:nvGrpSpPr>
            <p:cNvPr id="417" name="Google Shape;417;p9"/>
            <p:cNvGrpSpPr/>
            <p:nvPr/>
          </p:nvGrpSpPr>
          <p:grpSpPr>
            <a:xfrm>
              <a:off x="7462859" y="635000"/>
              <a:ext cx="1326314" cy="3958085"/>
              <a:chOff x="-2405225" y="-1911776"/>
              <a:chExt cx="160150" cy="477926"/>
            </a:xfrm>
          </p:grpSpPr>
          <p:sp>
            <p:nvSpPr>
              <p:cNvPr id="418" name="Google Shape;418;p9"/>
              <p:cNvSpPr/>
              <p:nvPr/>
            </p:nvSpPr>
            <p:spPr>
              <a:xfrm>
                <a:off x="-2362775" y="-1826525"/>
                <a:ext cx="75250" cy="305250"/>
              </a:xfrm>
              <a:custGeom>
                <a:avLst/>
                <a:gdLst/>
                <a:ahLst/>
                <a:cxnLst/>
                <a:rect l="l" t="t" r="r" b="b"/>
                <a:pathLst>
                  <a:path w="3010" h="12210" extrusionOk="0">
                    <a:moveTo>
                      <a:pt x="915" y="1"/>
                    </a:moveTo>
                    <a:cubicBezTo>
                      <a:pt x="625" y="1"/>
                      <a:pt x="392" y="238"/>
                      <a:pt x="392" y="528"/>
                    </a:cubicBezTo>
                    <a:lnTo>
                      <a:pt x="1" y="12209"/>
                    </a:lnTo>
                    <a:lnTo>
                      <a:pt x="3009" y="12200"/>
                    </a:lnTo>
                    <a:lnTo>
                      <a:pt x="2584" y="528"/>
                    </a:lnTo>
                    <a:cubicBezTo>
                      <a:pt x="2584" y="238"/>
                      <a:pt x="2424" y="1"/>
                      <a:pt x="2134" y="1"/>
                    </a:cubicBezTo>
                    <a:close/>
                  </a:path>
                </a:pathLst>
              </a:custGeom>
              <a:solidFill>
                <a:srgbClr val="AFC7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9"/>
              <p:cNvSpPr/>
              <p:nvPr/>
            </p:nvSpPr>
            <p:spPr>
              <a:xfrm>
                <a:off x="-2355875" y="-1748650"/>
                <a:ext cx="60725" cy="19500"/>
              </a:xfrm>
              <a:custGeom>
                <a:avLst/>
                <a:gdLst/>
                <a:ahLst/>
                <a:cxnLst/>
                <a:rect l="l" t="t" r="r" b="b"/>
                <a:pathLst>
                  <a:path w="2429" h="780" extrusionOk="0">
                    <a:moveTo>
                      <a:pt x="29" y="1"/>
                    </a:moveTo>
                    <a:lnTo>
                      <a:pt x="0" y="780"/>
                    </a:lnTo>
                    <a:lnTo>
                      <a:pt x="2429" y="780"/>
                    </a:lnTo>
                    <a:lnTo>
                      <a:pt x="2400" y="1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9"/>
              <p:cNvSpPr/>
              <p:nvPr/>
            </p:nvSpPr>
            <p:spPr>
              <a:xfrm>
                <a:off x="-2354075" y="-1792550"/>
                <a:ext cx="5700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2280" h="393" extrusionOk="0">
                    <a:moveTo>
                      <a:pt x="15" y="1"/>
                    </a:moveTo>
                    <a:lnTo>
                      <a:pt x="1" y="393"/>
                    </a:lnTo>
                    <a:lnTo>
                      <a:pt x="2279" y="393"/>
                    </a:lnTo>
                    <a:lnTo>
                      <a:pt x="2265" y="1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9"/>
              <p:cNvSpPr/>
              <p:nvPr/>
            </p:nvSpPr>
            <p:spPr>
              <a:xfrm>
                <a:off x="-2362175" y="-1559525"/>
                <a:ext cx="73675" cy="19500"/>
              </a:xfrm>
              <a:custGeom>
                <a:avLst/>
                <a:gdLst/>
                <a:ahLst/>
                <a:cxnLst/>
                <a:rect l="l" t="t" r="r" b="b"/>
                <a:pathLst>
                  <a:path w="2947" h="780" extrusionOk="0">
                    <a:moveTo>
                      <a:pt x="25" y="1"/>
                    </a:moveTo>
                    <a:lnTo>
                      <a:pt x="1" y="780"/>
                    </a:lnTo>
                    <a:lnTo>
                      <a:pt x="2947" y="780"/>
                    </a:lnTo>
                    <a:lnTo>
                      <a:pt x="2918" y="1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9"/>
              <p:cNvSpPr/>
              <p:nvPr/>
            </p:nvSpPr>
            <p:spPr>
              <a:xfrm>
                <a:off x="-2339200" y="-1695075"/>
                <a:ext cx="25800" cy="101475"/>
              </a:xfrm>
              <a:custGeom>
                <a:avLst/>
                <a:gdLst/>
                <a:ahLst/>
                <a:cxnLst/>
                <a:rect l="l" t="t" r="r" b="b"/>
                <a:pathLst>
                  <a:path w="1032" h="4059" extrusionOk="0">
                    <a:moveTo>
                      <a:pt x="514" y="1"/>
                    </a:moveTo>
                    <a:cubicBezTo>
                      <a:pt x="228" y="1"/>
                      <a:pt x="1" y="228"/>
                      <a:pt x="1" y="513"/>
                    </a:cubicBezTo>
                    <a:lnTo>
                      <a:pt x="1" y="3551"/>
                    </a:lnTo>
                    <a:cubicBezTo>
                      <a:pt x="1" y="3832"/>
                      <a:pt x="228" y="4059"/>
                      <a:pt x="514" y="4059"/>
                    </a:cubicBezTo>
                    <a:lnTo>
                      <a:pt x="523" y="4059"/>
                    </a:lnTo>
                    <a:cubicBezTo>
                      <a:pt x="804" y="4059"/>
                      <a:pt x="1031" y="3832"/>
                      <a:pt x="1031" y="3551"/>
                    </a:cubicBezTo>
                    <a:lnTo>
                      <a:pt x="1031" y="513"/>
                    </a:lnTo>
                    <a:cubicBezTo>
                      <a:pt x="1031" y="228"/>
                      <a:pt x="804" y="1"/>
                      <a:pt x="523" y="1"/>
                    </a:cubicBez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9"/>
              <p:cNvSpPr/>
              <p:nvPr/>
            </p:nvSpPr>
            <p:spPr>
              <a:xfrm>
                <a:off x="-2405225" y="-1521550"/>
                <a:ext cx="160150" cy="87700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3508" extrusionOk="0">
                    <a:moveTo>
                      <a:pt x="4698" y="1"/>
                    </a:moveTo>
                    <a:lnTo>
                      <a:pt x="1689" y="10"/>
                    </a:lnTo>
                    <a:cubicBezTo>
                      <a:pt x="1350" y="707"/>
                      <a:pt x="736" y="2710"/>
                      <a:pt x="1" y="3508"/>
                    </a:cubicBezTo>
                    <a:lnTo>
                      <a:pt x="369" y="3508"/>
                    </a:lnTo>
                    <a:lnTo>
                      <a:pt x="1660" y="3503"/>
                    </a:lnTo>
                    <a:cubicBezTo>
                      <a:pt x="1660" y="3503"/>
                      <a:pt x="1723" y="2637"/>
                      <a:pt x="2115" y="1994"/>
                    </a:cubicBezTo>
                    <a:cubicBezTo>
                      <a:pt x="2312" y="1673"/>
                      <a:pt x="2746" y="1511"/>
                      <a:pt x="3180" y="1511"/>
                    </a:cubicBezTo>
                    <a:cubicBezTo>
                      <a:pt x="3609" y="1511"/>
                      <a:pt x="4039" y="1669"/>
                      <a:pt x="4238" y="1989"/>
                    </a:cubicBezTo>
                    <a:cubicBezTo>
                      <a:pt x="4635" y="2632"/>
                      <a:pt x="4746" y="3488"/>
                      <a:pt x="4746" y="3488"/>
                    </a:cubicBezTo>
                    <a:lnTo>
                      <a:pt x="6038" y="3483"/>
                    </a:lnTo>
                    <a:lnTo>
                      <a:pt x="6405" y="3483"/>
                    </a:lnTo>
                    <a:cubicBezTo>
                      <a:pt x="5660" y="2690"/>
                      <a:pt x="5046" y="692"/>
                      <a:pt x="4698" y="1"/>
                    </a:cubicBezTo>
                    <a:close/>
                  </a:path>
                </a:pathLst>
              </a:custGeom>
              <a:solidFill>
                <a:srgbClr val="AFC7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9"/>
              <p:cNvSpPr/>
              <p:nvPr/>
            </p:nvSpPr>
            <p:spPr>
              <a:xfrm>
                <a:off x="-2331200" y="-1831600"/>
                <a:ext cx="12350" cy="4250"/>
              </a:xfrm>
              <a:custGeom>
                <a:avLst/>
                <a:gdLst/>
                <a:ahLst/>
                <a:cxnLst/>
                <a:rect l="l" t="t" r="r" b="b"/>
                <a:pathLst>
                  <a:path w="494" h="170" extrusionOk="0">
                    <a:moveTo>
                      <a:pt x="489" y="1"/>
                    </a:moveTo>
                    <a:cubicBezTo>
                      <a:pt x="469" y="5"/>
                      <a:pt x="450" y="10"/>
                      <a:pt x="431" y="10"/>
                    </a:cubicBezTo>
                    <a:lnTo>
                      <a:pt x="58" y="10"/>
                    </a:lnTo>
                    <a:cubicBezTo>
                      <a:pt x="39" y="10"/>
                      <a:pt x="20" y="10"/>
                      <a:pt x="0" y="5"/>
                    </a:cubicBezTo>
                    <a:lnTo>
                      <a:pt x="0" y="170"/>
                    </a:lnTo>
                    <a:lnTo>
                      <a:pt x="494" y="170"/>
                    </a:lnTo>
                    <a:cubicBezTo>
                      <a:pt x="489" y="102"/>
                      <a:pt x="489" y="44"/>
                      <a:pt x="489" y="1"/>
                    </a:cubicBezTo>
                    <a:close/>
                  </a:path>
                </a:pathLst>
              </a:custGeom>
              <a:solidFill>
                <a:srgbClr val="AFC7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9"/>
              <p:cNvSpPr/>
              <p:nvPr/>
            </p:nvSpPr>
            <p:spPr>
              <a:xfrm>
                <a:off x="-2331575" y="-1856375"/>
                <a:ext cx="12975" cy="13075"/>
              </a:xfrm>
              <a:custGeom>
                <a:avLst/>
                <a:gdLst/>
                <a:ahLst/>
                <a:cxnLst/>
                <a:rect l="l" t="t" r="r" b="b"/>
                <a:pathLst>
                  <a:path w="519" h="523" extrusionOk="0">
                    <a:moveTo>
                      <a:pt x="1" y="0"/>
                    </a:moveTo>
                    <a:lnTo>
                      <a:pt x="5" y="522"/>
                    </a:lnTo>
                    <a:cubicBezTo>
                      <a:pt x="25" y="518"/>
                      <a:pt x="49" y="513"/>
                      <a:pt x="68" y="513"/>
                    </a:cubicBezTo>
                    <a:lnTo>
                      <a:pt x="441" y="513"/>
                    </a:lnTo>
                    <a:cubicBezTo>
                      <a:pt x="465" y="513"/>
                      <a:pt x="489" y="518"/>
                      <a:pt x="513" y="522"/>
                    </a:cubicBezTo>
                    <a:lnTo>
                      <a:pt x="518" y="0"/>
                    </a:lnTo>
                    <a:close/>
                  </a:path>
                </a:pathLst>
              </a:custGeom>
              <a:solidFill>
                <a:srgbClr val="AFC7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9"/>
              <p:cNvSpPr/>
              <p:nvPr/>
            </p:nvSpPr>
            <p:spPr>
              <a:xfrm>
                <a:off x="-2334000" y="-1870775"/>
                <a:ext cx="17700" cy="7525"/>
              </a:xfrm>
              <a:custGeom>
                <a:avLst/>
                <a:gdLst/>
                <a:ahLst/>
                <a:cxnLst/>
                <a:rect l="l" t="t" r="r" b="b"/>
                <a:pathLst>
                  <a:path w="708" h="301" extrusionOk="0">
                    <a:moveTo>
                      <a:pt x="165" y="0"/>
                    </a:moveTo>
                    <a:lnTo>
                      <a:pt x="1" y="300"/>
                    </a:lnTo>
                    <a:lnTo>
                      <a:pt x="707" y="300"/>
                    </a:lnTo>
                    <a:lnTo>
                      <a:pt x="547" y="5"/>
                    </a:lnTo>
                    <a:cubicBezTo>
                      <a:pt x="538" y="10"/>
                      <a:pt x="523" y="15"/>
                      <a:pt x="514" y="15"/>
                    </a:cubicBezTo>
                    <a:lnTo>
                      <a:pt x="214" y="15"/>
                    </a:lnTo>
                    <a:cubicBezTo>
                      <a:pt x="194" y="15"/>
                      <a:pt x="180" y="10"/>
                      <a:pt x="165" y="0"/>
                    </a:cubicBezTo>
                    <a:close/>
                  </a:path>
                </a:pathLst>
              </a:custGeom>
              <a:solidFill>
                <a:srgbClr val="AFC7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9"/>
              <p:cNvSpPr/>
              <p:nvPr/>
            </p:nvSpPr>
            <p:spPr>
              <a:xfrm>
                <a:off x="-2334100" y="-1863050"/>
                <a:ext cx="25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1" h="6" extrusionOk="0">
                    <a:moveTo>
                      <a:pt x="0" y="6"/>
                    </a:moveTo>
                    <a:lnTo>
                      <a:pt x="0" y="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FC7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9"/>
              <p:cNvSpPr/>
              <p:nvPr/>
            </p:nvSpPr>
            <p:spPr>
              <a:xfrm>
                <a:off x="-2335325" y="-1827375"/>
                <a:ext cx="4150" cy="2575"/>
              </a:xfrm>
              <a:custGeom>
                <a:avLst/>
                <a:gdLst/>
                <a:ahLst/>
                <a:cxnLst/>
                <a:rect l="l" t="t" r="r" b="b"/>
                <a:pathLst>
                  <a:path w="166" h="103" extrusionOk="0">
                    <a:moveTo>
                      <a:pt x="68" y="1"/>
                    </a:moveTo>
                    <a:cubicBezTo>
                      <a:pt x="1" y="1"/>
                      <a:pt x="1" y="102"/>
                      <a:pt x="68" y="102"/>
                    </a:cubicBezTo>
                    <a:lnTo>
                      <a:pt x="165" y="102"/>
                    </a:lnTo>
                    <a:lnTo>
                      <a:pt x="165" y="1"/>
                    </a:lnTo>
                    <a:close/>
                  </a:path>
                </a:pathLst>
              </a:custGeom>
              <a:solidFill>
                <a:srgbClr val="243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9"/>
              <p:cNvSpPr/>
              <p:nvPr/>
            </p:nvSpPr>
            <p:spPr>
              <a:xfrm>
                <a:off x="-2318875" y="-1827375"/>
                <a:ext cx="4500" cy="2575"/>
              </a:xfrm>
              <a:custGeom>
                <a:avLst/>
                <a:gdLst/>
                <a:ahLst/>
                <a:cxnLst/>
                <a:rect l="l" t="t" r="r" b="b"/>
                <a:pathLst>
                  <a:path w="180" h="103" extrusionOk="0">
                    <a:moveTo>
                      <a:pt x="116" y="1"/>
                    </a:moveTo>
                    <a:cubicBezTo>
                      <a:pt x="115" y="1"/>
                      <a:pt x="113" y="1"/>
                      <a:pt x="112" y="1"/>
                    </a:cubicBezTo>
                    <a:lnTo>
                      <a:pt x="1" y="1"/>
                    </a:lnTo>
                    <a:lnTo>
                      <a:pt x="1" y="102"/>
                    </a:lnTo>
                    <a:lnTo>
                      <a:pt x="112" y="102"/>
                    </a:lnTo>
                    <a:cubicBezTo>
                      <a:pt x="178" y="102"/>
                      <a:pt x="179" y="1"/>
                      <a:pt x="116" y="1"/>
                    </a:cubicBezTo>
                    <a:close/>
                  </a:path>
                </a:pathLst>
              </a:custGeom>
              <a:solidFill>
                <a:srgbClr val="243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9"/>
              <p:cNvSpPr/>
              <p:nvPr/>
            </p:nvSpPr>
            <p:spPr>
              <a:xfrm>
                <a:off x="-2331200" y="-1827375"/>
                <a:ext cx="12225" cy="257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103" extrusionOk="0">
                    <a:moveTo>
                      <a:pt x="0" y="1"/>
                    </a:moveTo>
                    <a:lnTo>
                      <a:pt x="0" y="102"/>
                    </a:lnTo>
                    <a:lnTo>
                      <a:pt x="489" y="102"/>
                    </a:lnTo>
                    <a:cubicBezTo>
                      <a:pt x="489" y="64"/>
                      <a:pt x="489" y="30"/>
                      <a:pt x="489" y="1"/>
                    </a:cubicBezTo>
                    <a:close/>
                  </a:path>
                </a:pathLst>
              </a:custGeom>
              <a:solidFill>
                <a:srgbClr val="243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9"/>
              <p:cNvSpPr/>
              <p:nvPr/>
            </p:nvSpPr>
            <p:spPr>
              <a:xfrm>
                <a:off x="-2334100" y="-1862925"/>
                <a:ext cx="255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102" h="258" extrusionOk="0">
                    <a:moveTo>
                      <a:pt x="0" y="1"/>
                    </a:moveTo>
                    <a:lnTo>
                      <a:pt x="0" y="170"/>
                    </a:lnTo>
                    <a:cubicBezTo>
                      <a:pt x="0" y="218"/>
                      <a:pt x="39" y="257"/>
                      <a:pt x="92" y="257"/>
                    </a:cubicBezTo>
                    <a:lnTo>
                      <a:pt x="102" y="257"/>
                    </a:lnTo>
                    <a:lnTo>
                      <a:pt x="102" y="243"/>
                    </a:lnTo>
                    <a:lnTo>
                      <a:pt x="73" y="175"/>
                    </a:lnTo>
                    <a:lnTo>
                      <a:pt x="15" y="4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9"/>
              <p:cNvSpPr/>
              <p:nvPr/>
            </p:nvSpPr>
            <p:spPr>
              <a:xfrm>
                <a:off x="-2334100" y="-1863275"/>
                <a:ext cx="250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10" h="10" extrusionOk="0">
                    <a:moveTo>
                      <a:pt x="0" y="0"/>
                    </a:moveTo>
                    <a:lnTo>
                      <a:pt x="0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9"/>
              <p:cNvSpPr/>
              <p:nvPr/>
            </p:nvSpPr>
            <p:spPr>
              <a:xfrm>
                <a:off x="-2318625" y="-1863275"/>
                <a:ext cx="2675" cy="6925"/>
              </a:xfrm>
              <a:custGeom>
                <a:avLst/>
                <a:gdLst/>
                <a:ahLst/>
                <a:cxnLst/>
                <a:rect l="l" t="t" r="r" b="b"/>
                <a:pathLst>
                  <a:path w="107" h="277" extrusionOk="0">
                    <a:moveTo>
                      <a:pt x="97" y="0"/>
                    </a:moveTo>
                    <a:lnTo>
                      <a:pt x="102" y="15"/>
                    </a:lnTo>
                    <a:lnTo>
                      <a:pt x="58" y="121"/>
                    </a:lnTo>
                    <a:lnTo>
                      <a:pt x="29" y="189"/>
                    </a:lnTo>
                    <a:lnTo>
                      <a:pt x="0" y="261"/>
                    </a:lnTo>
                    <a:lnTo>
                      <a:pt x="0" y="276"/>
                    </a:lnTo>
                    <a:lnTo>
                      <a:pt x="20" y="276"/>
                    </a:lnTo>
                    <a:cubicBezTo>
                      <a:pt x="68" y="276"/>
                      <a:pt x="107" y="232"/>
                      <a:pt x="107" y="184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9"/>
              <p:cNvSpPr/>
              <p:nvPr/>
            </p:nvSpPr>
            <p:spPr>
              <a:xfrm>
                <a:off x="-2334100" y="-1863275"/>
                <a:ext cx="18025" cy="3050"/>
              </a:xfrm>
              <a:custGeom>
                <a:avLst/>
                <a:gdLst/>
                <a:ahLst/>
                <a:cxnLst/>
                <a:rect l="l" t="t" r="r" b="b"/>
                <a:pathLst>
                  <a:path w="721" h="122" extrusionOk="0">
                    <a:moveTo>
                      <a:pt x="10" y="0"/>
                    </a:moveTo>
                    <a:lnTo>
                      <a:pt x="0" y="10"/>
                    </a:lnTo>
                    <a:lnTo>
                      <a:pt x="0" y="15"/>
                    </a:lnTo>
                    <a:lnTo>
                      <a:pt x="15" y="54"/>
                    </a:lnTo>
                    <a:lnTo>
                      <a:pt x="705" y="54"/>
                    </a:lnTo>
                    <a:lnTo>
                      <a:pt x="721" y="15"/>
                    </a:lnTo>
                    <a:lnTo>
                      <a:pt x="716" y="0"/>
                    </a:lnTo>
                    <a:close/>
                    <a:moveTo>
                      <a:pt x="705" y="54"/>
                    </a:moveTo>
                    <a:lnTo>
                      <a:pt x="677" y="121"/>
                    </a:lnTo>
                    <a:lnTo>
                      <a:pt x="706" y="54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9"/>
              <p:cNvSpPr/>
              <p:nvPr/>
            </p:nvSpPr>
            <p:spPr>
              <a:xfrm>
                <a:off x="-2332300" y="-1858575"/>
                <a:ext cx="14425" cy="2225"/>
              </a:xfrm>
              <a:custGeom>
                <a:avLst/>
                <a:gdLst/>
                <a:ahLst/>
                <a:cxnLst/>
                <a:rect l="l" t="t" r="r" b="b"/>
                <a:pathLst>
                  <a:path w="577" h="89" extrusionOk="0">
                    <a:moveTo>
                      <a:pt x="1" y="1"/>
                    </a:moveTo>
                    <a:lnTo>
                      <a:pt x="30" y="73"/>
                    </a:lnTo>
                    <a:lnTo>
                      <a:pt x="30" y="88"/>
                    </a:lnTo>
                    <a:lnTo>
                      <a:pt x="547" y="88"/>
                    </a:lnTo>
                    <a:lnTo>
                      <a:pt x="547" y="73"/>
                    </a:lnTo>
                    <a:lnTo>
                      <a:pt x="576" y="1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9"/>
              <p:cNvSpPr/>
              <p:nvPr/>
            </p:nvSpPr>
            <p:spPr>
              <a:xfrm>
                <a:off x="-2317900" y="-1860250"/>
                <a:ext cx="75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30" h="68" extrusionOk="0">
                    <a:moveTo>
                      <a:pt x="29" y="0"/>
                    </a:moveTo>
                    <a:lnTo>
                      <a:pt x="0" y="68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9"/>
              <p:cNvSpPr/>
              <p:nvPr/>
            </p:nvSpPr>
            <p:spPr>
              <a:xfrm>
                <a:off x="-2333750" y="-1861950"/>
                <a:ext cx="1475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59" h="136" extrusionOk="0">
                    <a:moveTo>
                      <a:pt x="59" y="136"/>
                    </a:moveTo>
                    <a:lnTo>
                      <a:pt x="59" y="13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9"/>
              <p:cNvSpPr/>
              <p:nvPr/>
            </p:nvSpPr>
            <p:spPr>
              <a:xfrm>
                <a:off x="-2333750" y="-1861950"/>
                <a:ext cx="17325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693" h="136" extrusionOk="0">
                    <a:moveTo>
                      <a:pt x="1" y="1"/>
                    </a:moveTo>
                    <a:lnTo>
                      <a:pt x="59" y="136"/>
                    </a:lnTo>
                    <a:lnTo>
                      <a:pt x="634" y="136"/>
                    </a:lnTo>
                    <a:lnTo>
                      <a:pt x="663" y="68"/>
                    </a:lnTo>
                    <a:lnTo>
                      <a:pt x="692" y="1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9"/>
              <p:cNvSpPr/>
              <p:nvPr/>
            </p:nvSpPr>
            <p:spPr>
              <a:xfrm>
                <a:off x="-2330600" y="-1874275"/>
                <a:ext cx="121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485" h="146" extrusionOk="0">
                    <a:moveTo>
                      <a:pt x="78" y="0"/>
                    </a:moveTo>
                    <a:cubicBezTo>
                      <a:pt x="34" y="0"/>
                      <a:pt x="0" y="34"/>
                      <a:pt x="0" y="78"/>
                    </a:cubicBezTo>
                    <a:cubicBezTo>
                      <a:pt x="0" y="102"/>
                      <a:pt x="15" y="126"/>
                      <a:pt x="34" y="140"/>
                    </a:cubicBezTo>
                    <a:lnTo>
                      <a:pt x="34" y="136"/>
                    </a:lnTo>
                    <a:lnTo>
                      <a:pt x="407" y="136"/>
                    </a:lnTo>
                    <a:lnTo>
                      <a:pt x="411" y="145"/>
                    </a:lnTo>
                    <a:cubicBezTo>
                      <a:pt x="484" y="107"/>
                      <a:pt x="455" y="0"/>
                      <a:pt x="378" y="0"/>
                    </a:cubicBezTo>
                    <a:lnTo>
                      <a:pt x="271" y="0"/>
                    </a:lnTo>
                    <a:lnTo>
                      <a:pt x="271" y="39"/>
                    </a:lnTo>
                    <a:lnTo>
                      <a:pt x="199" y="39"/>
                    </a:lnTo>
                    <a:lnTo>
                      <a:pt x="199" y="0"/>
                    </a:lnTo>
                    <a:close/>
                  </a:path>
                </a:pathLst>
              </a:custGeom>
              <a:solidFill>
                <a:srgbClr val="243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9"/>
              <p:cNvSpPr/>
              <p:nvPr/>
            </p:nvSpPr>
            <p:spPr>
              <a:xfrm>
                <a:off x="-2329750" y="-1870900"/>
                <a:ext cx="9450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20" extrusionOk="0">
                    <a:moveTo>
                      <a:pt x="0" y="1"/>
                    </a:moveTo>
                    <a:lnTo>
                      <a:pt x="0" y="5"/>
                    </a:lnTo>
                    <a:cubicBezTo>
                      <a:pt x="15" y="15"/>
                      <a:pt x="29" y="20"/>
                      <a:pt x="49" y="20"/>
                    </a:cubicBezTo>
                    <a:lnTo>
                      <a:pt x="344" y="20"/>
                    </a:lnTo>
                    <a:cubicBezTo>
                      <a:pt x="353" y="20"/>
                      <a:pt x="368" y="15"/>
                      <a:pt x="377" y="10"/>
                    </a:cubicBezTo>
                    <a:lnTo>
                      <a:pt x="373" y="1"/>
                    </a:lnTo>
                    <a:close/>
                  </a:path>
                </a:pathLst>
              </a:custGeom>
              <a:solidFill>
                <a:srgbClr val="243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9"/>
              <p:cNvSpPr/>
              <p:nvPr/>
            </p:nvSpPr>
            <p:spPr>
              <a:xfrm>
                <a:off x="-2325650" y="-1911776"/>
                <a:ext cx="1851" cy="39698"/>
              </a:xfrm>
              <a:custGeom>
                <a:avLst/>
                <a:gdLst/>
                <a:ahLst/>
                <a:cxnLst/>
                <a:rect l="l" t="t" r="r" b="b"/>
                <a:pathLst>
                  <a:path w="74" h="1501" extrusionOk="0">
                    <a:moveTo>
                      <a:pt x="1" y="1"/>
                    </a:moveTo>
                    <a:lnTo>
                      <a:pt x="1" y="1500"/>
                    </a:lnTo>
                    <a:lnTo>
                      <a:pt x="73" y="1500"/>
                    </a:lnTo>
                    <a:lnTo>
                      <a:pt x="73" y="1"/>
                    </a:lnTo>
                    <a:close/>
                  </a:path>
                </a:pathLst>
              </a:custGeom>
              <a:solidFill>
                <a:srgbClr val="243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9"/>
              <p:cNvSpPr/>
              <p:nvPr/>
            </p:nvSpPr>
            <p:spPr>
              <a:xfrm>
                <a:off x="-2325650" y="-1874275"/>
                <a:ext cx="1850" cy="850"/>
              </a:xfrm>
              <a:custGeom>
                <a:avLst/>
                <a:gdLst/>
                <a:ahLst/>
                <a:cxnLst/>
                <a:rect l="l" t="t" r="r" b="b"/>
                <a:pathLst>
                  <a:path w="74" h="34" extrusionOk="0">
                    <a:moveTo>
                      <a:pt x="1" y="0"/>
                    </a:moveTo>
                    <a:lnTo>
                      <a:pt x="1" y="34"/>
                    </a:lnTo>
                    <a:lnTo>
                      <a:pt x="73" y="34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243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9"/>
              <p:cNvSpPr/>
              <p:nvPr/>
            </p:nvSpPr>
            <p:spPr>
              <a:xfrm>
                <a:off x="-2319000" y="-1843325"/>
                <a:ext cx="6325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253" h="470" extrusionOk="0">
                    <a:moveTo>
                      <a:pt x="10" y="0"/>
                    </a:moveTo>
                    <a:lnTo>
                      <a:pt x="6" y="373"/>
                    </a:lnTo>
                    <a:cubicBezTo>
                      <a:pt x="6" y="373"/>
                      <a:pt x="1" y="407"/>
                      <a:pt x="1" y="470"/>
                    </a:cubicBezTo>
                    <a:cubicBezTo>
                      <a:pt x="247" y="416"/>
                      <a:pt x="252" y="63"/>
                      <a:pt x="10" y="0"/>
                    </a:cubicBez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9"/>
              <p:cNvSpPr/>
              <p:nvPr/>
            </p:nvSpPr>
            <p:spPr>
              <a:xfrm>
                <a:off x="-2337750" y="-1843325"/>
                <a:ext cx="6575" cy="1187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475" extrusionOk="0">
                    <a:moveTo>
                      <a:pt x="252" y="0"/>
                    </a:moveTo>
                    <a:cubicBezTo>
                      <a:pt x="1" y="58"/>
                      <a:pt x="6" y="421"/>
                      <a:pt x="262" y="474"/>
                    </a:cubicBezTo>
                    <a:lnTo>
                      <a:pt x="262" y="373"/>
                    </a:lnTo>
                    <a:lnTo>
                      <a:pt x="252" y="0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9"/>
              <p:cNvSpPr/>
              <p:nvPr/>
            </p:nvSpPr>
            <p:spPr>
              <a:xfrm>
                <a:off x="-2331200" y="-1843575"/>
                <a:ext cx="12350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90" extrusionOk="0">
                    <a:moveTo>
                      <a:pt x="58" y="1"/>
                    </a:moveTo>
                    <a:cubicBezTo>
                      <a:pt x="39" y="1"/>
                      <a:pt x="20" y="6"/>
                      <a:pt x="0" y="10"/>
                    </a:cubicBezTo>
                    <a:lnTo>
                      <a:pt x="5" y="383"/>
                    </a:lnTo>
                    <a:lnTo>
                      <a:pt x="5" y="484"/>
                    </a:lnTo>
                    <a:cubicBezTo>
                      <a:pt x="20" y="489"/>
                      <a:pt x="39" y="489"/>
                      <a:pt x="58" y="489"/>
                    </a:cubicBezTo>
                    <a:lnTo>
                      <a:pt x="426" y="489"/>
                    </a:lnTo>
                    <a:cubicBezTo>
                      <a:pt x="445" y="489"/>
                      <a:pt x="469" y="484"/>
                      <a:pt x="489" y="480"/>
                    </a:cubicBezTo>
                    <a:lnTo>
                      <a:pt x="489" y="383"/>
                    </a:lnTo>
                    <a:lnTo>
                      <a:pt x="494" y="10"/>
                    </a:lnTo>
                    <a:cubicBezTo>
                      <a:pt x="469" y="6"/>
                      <a:pt x="445" y="1"/>
                      <a:pt x="426" y="1"/>
                    </a:cubicBez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6" name="Google Shape;446;p9"/>
            <p:cNvSpPr/>
            <p:nvPr/>
          </p:nvSpPr>
          <p:spPr>
            <a:xfrm>
              <a:off x="8034813" y="1197800"/>
              <a:ext cx="182400" cy="103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9"/>
            <p:cNvSpPr/>
            <p:nvPr/>
          </p:nvSpPr>
          <p:spPr>
            <a:xfrm>
              <a:off x="8053925" y="1036850"/>
              <a:ext cx="148200" cy="57000"/>
            </a:xfrm>
            <a:prstGeom prst="roundRect">
              <a:avLst>
                <a:gd name="adj" fmla="val 2671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9"/>
            <p:cNvSpPr/>
            <p:nvPr/>
          </p:nvSpPr>
          <p:spPr>
            <a:xfrm>
              <a:off x="8039463" y="1333125"/>
              <a:ext cx="173100" cy="216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9"/>
            <p:cNvSpPr/>
            <p:nvPr/>
          </p:nvSpPr>
          <p:spPr>
            <a:xfrm>
              <a:off x="8080925" y="944000"/>
              <a:ext cx="94200" cy="32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9"/>
            <p:cNvSpPr/>
            <p:nvPr/>
          </p:nvSpPr>
          <p:spPr>
            <a:xfrm>
              <a:off x="7819345" y="3792175"/>
              <a:ext cx="600200" cy="108275"/>
            </a:xfrm>
            <a:custGeom>
              <a:avLst/>
              <a:gdLst/>
              <a:ahLst/>
              <a:cxnLst/>
              <a:rect l="l" t="t" r="r" b="b"/>
              <a:pathLst>
                <a:path w="519" h="523" extrusionOk="0">
                  <a:moveTo>
                    <a:pt x="1" y="0"/>
                  </a:moveTo>
                  <a:lnTo>
                    <a:pt x="5" y="522"/>
                  </a:lnTo>
                  <a:cubicBezTo>
                    <a:pt x="25" y="518"/>
                    <a:pt x="49" y="513"/>
                    <a:pt x="68" y="513"/>
                  </a:cubicBezTo>
                  <a:lnTo>
                    <a:pt x="441" y="513"/>
                  </a:lnTo>
                  <a:cubicBezTo>
                    <a:pt x="465" y="513"/>
                    <a:pt x="489" y="518"/>
                    <a:pt x="513" y="522"/>
                  </a:cubicBezTo>
                  <a:lnTo>
                    <a:pt x="518" y="0"/>
                  </a:lnTo>
                  <a:close/>
                </a:path>
              </a:pathLst>
            </a:custGeom>
            <a:solidFill>
              <a:srgbClr val="AFC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1" name="Google Shape;451;p9"/>
          <p:cNvGrpSpPr/>
          <p:nvPr/>
        </p:nvGrpSpPr>
        <p:grpSpPr>
          <a:xfrm>
            <a:off x="102081" y="1562876"/>
            <a:ext cx="1785351" cy="3000756"/>
            <a:chOff x="-3487875" y="-1884325"/>
            <a:chExt cx="252400" cy="424225"/>
          </a:xfrm>
        </p:grpSpPr>
        <p:sp>
          <p:nvSpPr>
            <p:cNvPr id="452" name="Google Shape;452;p9"/>
            <p:cNvSpPr/>
            <p:nvPr/>
          </p:nvSpPr>
          <p:spPr>
            <a:xfrm>
              <a:off x="-3405525" y="-1829775"/>
              <a:ext cx="84075" cy="369675"/>
            </a:xfrm>
            <a:custGeom>
              <a:avLst/>
              <a:gdLst/>
              <a:ahLst/>
              <a:cxnLst/>
              <a:rect l="l" t="t" r="r" b="b"/>
              <a:pathLst>
                <a:path w="3363" h="14787" extrusionOk="0">
                  <a:moveTo>
                    <a:pt x="746" y="0"/>
                  </a:moveTo>
                  <a:cubicBezTo>
                    <a:pt x="335" y="0"/>
                    <a:pt x="1" y="334"/>
                    <a:pt x="1" y="750"/>
                  </a:cubicBezTo>
                  <a:lnTo>
                    <a:pt x="1" y="14782"/>
                  </a:lnTo>
                  <a:lnTo>
                    <a:pt x="3363" y="14787"/>
                  </a:lnTo>
                  <a:lnTo>
                    <a:pt x="3363" y="750"/>
                  </a:lnTo>
                  <a:cubicBezTo>
                    <a:pt x="3363" y="334"/>
                    <a:pt x="3029" y="0"/>
                    <a:pt x="2613" y="0"/>
                  </a:cubicBez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9"/>
            <p:cNvSpPr/>
            <p:nvPr/>
          </p:nvSpPr>
          <p:spPr>
            <a:xfrm>
              <a:off x="-3405525" y="-1490100"/>
              <a:ext cx="84075" cy="30000"/>
            </a:xfrm>
            <a:custGeom>
              <a:avLst/>
              <a:gdLst/>
              <a:ahLst/>
              <a:cxnLst/>
              <a:rect l="l" t="t" r="r" b="b"/>
              <a:pathLst>
                <a:path w="3363" h="1200" extrusionOk="0">
                  <a:moveTo>
                    <a:pt x="1" y="0"/>
                  </a:moveTo>
                  <a:lnTo>
                    <a:pt x="1" y="1200"/>
                  </a:lnTo>
                  <a:lnTo>
                    <a:pt x="3363" y="1200"/>
                  </a:lnTo>
                  <a:lnTo>
                    <a:pt x="3363" y="0"/>
                  </a:lnTo>
                  <a:close/>
                </a:path>
              </a:pathLst>
            </a:custGeom>
            <a:solidFill>
              <a:srgbClr val="8832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9"/>
            <p:cNvSpPr/>
            <p:nvPr/>
          </p:nvSpPr>
          <p:spPr>
            <a:xfrm>
              <a:off x="-3405525" y="-1672950"/>
              <a:ext cx="84075" cy="29900"/>
            </a:xfrm>
            <a:custGeom>
              <a:avLst/>
              <a:gdLst/>
              <a:ahLst/>
              <a:cxnLst/>
              <a:rect l="l" t="t" r="r" b="b"/>
              <a:pathLst>
                <a:path w="3363" h="1196" extrusionOk="0">
                  <a:moveTo>
                    <a:pt x="1" y="1"/>
                  </a:moveTo>
                  <a:lnTo>
                    <a:pt x="1" y="1196"/>
                  </a:lnTo>
                  <a:lnTo>
                    <a:pt x="3363" y="1196"/>
                  </a:lnTo>
                  <a:lnTo>
                    <a:pt x="3363" y="1"/>
                  </a:lnTo>
                  <a:close/>
                </a:path>
              </a:pathLst>
            </a:custGeom>
            <a:solidFill>
              <a:srgbClr val="8832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9"/>
            <p:cNvSpPr/>
            <p:nvPr/>
          </p:nvSpPr>
          <p:spPr>
            <a:xfrm>
              <a:off x="-3373225" y="-1624450"/>
              <a:ext cx="25650" cy="102800"/>
            </a:xfrm>
            <a:custGeom>
              <a:avLst/>
              <a:gdLst/>
              <a:ahLst/>
              <a:cxnLst/>
              <a:rect l="l" t="t" r="r" b="b"/>
              <a:pathLst>
                <a:path w="1026" h="4112" extrusionOk="0">
                  <a:moveTo>
                    <a:pt x="513" y="0"/>
                  </a:moveTo>
                  <a:cubicBezTo>
                    <a:pt x="228" y="0"/>
                    <a:pt x="0" y="228"/>
                    <a:pt x="0" y="513"/>
                  </a:cubicBezTo>
                  <a:lnTo>
                    <a:pt x="0" y="3594"/>
                  </a:lnTo>
                  <a:cubicBezTo>
                    <a:pt x="0" y="3880"/>
                    <a:pt x="228" y="4112"/>
                    <a:pt x="513" y="4112"/>
                  </a:cubicBezTo>
                  <a:cubicBezTo>
                    <a:pt x="799" y="4112"/>
                    <a:pt x="1026" y="3880"/>
                    <a:pt x="1026" y="3594"/>
                  </a:cubicBezTo>
                  <a:lnTo>
                    <a:pt x="1026" y="513"/>
                  </a:lnTo>
                  <a:cubicBezTo>
                    <a:pt x="1026" y="228"/>
                    <a:pt x="799" y="0"/>
                    <a:pt x="513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9"/>
            <p:cNvSpPr/>
            <p:nvPr/>
          </p:nvSpPr>
          <p:spPr>
            <a:xfrm>
              <a:off x="-3419050" y="-1860025"/>
              <a:ext cx="112725" cy="52025"/>
            </a:xfrm>
            <a:custGeom>
              <a:avLst/>
              <a:gdLst/>
              <a:ahLst/>
              <a:cxnLst/>
              <a:rect l="l" t="t" r="r" b="b"/>
              <a:pathLst>
                <a:path w="4509" h="2081" extrusionOk="0">
                  <a:moveTo>
                    <a:pt x="1611" y="1"/>
                  </a:moveTo>
                  <a:cubicBezTo>
                    <a:pt x="1553" y="238"/>
                    <a:pt x="1456" y="460"/>
                    <a:pt x="1335" y="673"/>
                  </a:cubicBezTo>
                  <a:cubicBezTo>
                    <a:pt x="997" y="1263"/>
                    <a:pt x="484" y="1655"/>
                    <a:pt x="0" y="1757"/>
                  </a:cubicBezTo>
                  <a:lnTo>
                    <a:pt x="0" y="2081"/>
                  </a:lnTo>
                  <a:lnTo>
                    <a:pt x="4508" y="2081"/>
                  </a:lnTo>
                  <a:lnTo>
                    <a:pt x="4508" y="1723"/>
                  </a:lnTo>
                  <a:cubicBezTo>
                    <a:pt x="4015" y="1641"/>
                    <a:pt x="3483" y="1239"/>
                    <a:pt x="3130" y="635"/>
                  </a:cubicBezTo>
                  <a:cubicBezTo>
                    <a:pt x="3014" y="436"/>
                    <a:pt x="2927" y="223"/>
                    <a:pt x="2869" y="1"/>
                  </a:cubicBezTo>
                  <a:close/>
                </a:path>
              </a:pathLst>
            </a:custGeom>
            <a:solidFill>
              <a:srgbClr val="8832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9"/>
            <p:cNvSpPr/>
            <p:nvPr/>
          </p:nvSpPr>
          <p:spPr>
            <a:xfrm>
              <a:off x="-3384100" y="-1884325"/>
              <a:ext cx="42825" cy="35825"/>
            </a:xfrm>
            <a:custGeom>
              <a:avLst/>
              <a:gdLst/>
              <a:ahLst/>
              <a:cxnLst/>
              <a:rect l="l" t="t" r="r" b="b"/>
              <a:pathLst>
                <a:path w="1713" h="1433" extrusionOk="0">
                  <a:moveTo>
                    <a:pt x="856" y="1"/>
                  </a:moveTo>
                  <a:cubicBezTo>
                    <a:pt x="798" y="1"/>
                    <a:pt x="740" y="30"/>
                    <a:pt x="711" y="78"/>
                  </a:cubicBezTo>
                  <a:cubicBezTo>
                    <a:pt x="469" y="470"/>
                    <a:pt x="0" y="823"/>
                    <a:pt x="0" y="1108"/>
                  </a:cubicBezTo>
                  <a:cubicBezTo>
                    <a:pt x="0" y="1224"/>
                    <a:pt x="34" y="1336"/>
                    <a:pt x="97" y="1432"/>
                  </a:cubicBezTo>
                  <a:lnTo>
                    <a:pt x="1616" y="1432"/>
                  </a:lnTo>
                  <a:cubicBezTo>
                    <a:pt x="1679" y="1336"/>
                    <a:pt x="1708" y="1224"/>
                    <a:pt x="1712" y="1108"/>
                  </a:cubicBezTo>
                  <a:cubicBezTo>
                    <a:pt x="1712" y="823"/>
                    <a:pt x="1243" y="470"/>
                    <a:pt x="1001" y="78"/>
                  </a:cubicBezTo>
                  <a:cubicBezTo>
                    <a:pt x="968" y="30"/>
                    <a:pt x="914" y="1"/>
                    <a:pt x="856" y="1"/>
                  </a:cubicBezTo>
                  <a:close/>
                </a:path>
              </a:pathLst>
            </a:custGeom>
            <a:solidFill>
              <a:srgbClr val="8832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9"/>
            <p:cNvSpPr/>
            <p:nvPr/>
          </p:nvSpPr>
          <p:spPr>
            <a:xfrm>
              <a:off x="-3431750" y="-1814800"/>
              <a:ext cx="137750" cy="10800"/>
            </a:xfrm>
            <a:custGeom>
              <a:avLst/>
              <a:gdLst/>
              <a:ahLst/>
              <a:cxnLst/>
              <a:rect l="l" t="t" r="r" b="b"/>
              <a:pathLst>
                <a:path w="5510" h="432" extrusionOk="0">
                  <a:moveTo>
                    <a:pt x="0" y="1"/>
                  </a:moveTo>
                  <a:lnTo>
                    <a:pt x="0" y="431"/>
                  </a:lnTo>
                  <a:lnTo>
                    <a:pt x="5510" y="431"/>
                  </a:lnTo>
                  <a:lnTo>
                    <a:pt x="5510" y="1"/>
                  </a:lnTo>
                  <a:close/>
                </a:path>
              </a:pathLst>
            </a:custGeom>
            <a:solidFill>
              <a:srgbClr val="8832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9"/>
            <p:cNvSpPr/>
            <p:nvPr/>
          </p:nvSpPr>
          <p:spPr>
            <a:xfrm>
              <a:off x="-3458350" y="-1823975"/>
              <a:ext cx="193375" cy="191875"/>
            </a:xfrm>
            <a:custGeom>
              <a:avLst/>
              <a:gdLst/>
              <a:ahLst/>
              <a:cxnLst/>
              <a:rect l="l" t="t" r="r" b="b"/>
              <a:pathLst>
                <a:path w="7735" h="7675" extrusionOk="0">
                  <a:moveTo>
                    <a:pt x="110" y="0"/>
                  </a:moveTo>
                  <a:cubicBezTo>
                    <a:pt x="51" y="0"/>
                    <a:pt x="1" y="74"/>
                    <a:pt x="53" y="131"/>
                  </a:cubicBezTo>
                  <a:lnTo>
                    <a:pt x="7580" y="7653"/>
                  </a:lnTo>
                  <a:cubicBezTo>
                    <a:pt x="7595" y="7668"/>
                    <a:pt x="7613" y="7675"/>
                    <a:pt x="7630" y="7675"/>
                  </a:cubicBezTo>
                  <a:cubicBezTo>
                    <a:pt x="7686" y="7675"/>
                    <a:pt x="7735" y="7602"/>
                    <a:pt x="7686" y="7546"/>
                  </a:cubicBezTo>
                  <a:lnTo>
                    <a:pt x="160" y="20"/>
                  </a:lnTo>
                  <a:cubicBezTo>
                    <a:pt x="144" y="6"/>
                    <a:pt x="127" y="0"/>
                    <a:pt x="110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9"/>
            <p:cNvSpPr/>
            <p:nvPr/>
          </p:nvSpPr>
          <p:spPr>
            <a:xfrm>
              <a:off x="-3458600" y="-1825075"/>
              <a:ext cx="194000" cy="194000"/>
            </a:xfrm>
            <a:custGeom>
              <a:avLst/>
              <a:gdLst/>
              <a:ahLst/>
              <a:cxnLst/>
              <a:rect l="l" t="t" r="r" b="b"/>
              <a:pathLst>
                <a:path w="7760" h="7760" extrusionOk="0">
                  <a:moveTo>
                    <a:pt x="117" y="78"/>
                  </a:moveTo>
                  <a:cubicBezTo>
                    <a:pt x="126" y="78"/>
                    <a:pt x="136" y="83"/>
                    <a:pt x="146" y="93"/>
                  </a:cubicBezTo>
                  <a:lnTo>
                    <a:pt x="7672" y="7619"/>
                  </a:lnTo>
                  <a:cubicBezTo>
                    <a:pt x="7698" y="7645"/>
                    <a:pt x="7672" y="7683"/>
                    <a:pt x="7641" y="7683"/>
                  </a:cubicBezTo>
                  <a:cubicBezTo>
                    <a:pt x="7632" y="7683"/>
                    <a:pt x="7623" y="7680"/>
                    <a:pt x="7614" y="7672"/>
                  </a:cubicBezTo>
                  <a:lnTo>
                    <a:pt x="92" y="146"/>
                  </a:lnTo>
                  <a:cubicBezTo>
                    <a:pt x="73" y="131"/>
                    <a:pt x="73" y="107"/>
                    <a:pt x="92" y="93"/>
                  </a:cubicBezTo>
                  <a:cubicBezTo>
                    <a:pt x="97" y="88"/>
                    <a:pt x="107" y="83"/>
                    <a:pt x="117" y="78"/>
                  </a:cubicBezTo>
                  <a:close/>
                  <a:moveTo>
                    <a:pt x="112" y="1"/>
                  </a:moveTo>
                  <a:cubicBezTo>
                    <a:pt x="54" y="6"/>
                    <a:pt x="5" y="54"/>
                    <a:pt x="1" y="112"/>
                  </a:cubicBezTo>
                  <a:cubicBezTo>
                    <a:pt x="1" y="141"/>
                    <a:pt x="10" y="175"/>
                    <a:pt x="34" y="199"/>
                  </a:cubicBezTo>
                  <a:lnTo>
                    <a:pt x="7561" y="7726"/>
                  </a:lnTo>
                  <a:cubicBezTo>
                    <a:pt x="7580" y="7745"/>
                    <a:pt x="7609" y="7759"/>
                    <a:pt x="7638" y="7759"/>
                  </a:cubicBezTo>
                  <a:lnTo>
                    <a:pt x="7648" y="7755"/>
                  </a:lnTo>
                  <a:cubicBezTo>
                    <a:pt x="7672" y="7755"/>
                    <a:pt x="7701" y="7740"/>
                    <a:pt x="7720" y="7721"/>
                  </a:cubicBezTo>
                  <a:cubicBezTo>
                    <a:pt x="7740" y="7701"/>
                    <a:pt x="7754" y="7677"/>
                    <a:pt x="7754" y="7648"/>
                  </a:cubicBezTo>
                  <a:cubicBezTo>
                    <a:pt x="7759" y="7614"/>
                    <a:pt x="7745" y="7585"/>
                    <a:pt x="7720" y="7561"/>
                  </a:cubicBezTo>
                  <a:lnTo>
                    <a:pt x="194" y="35"/>
                  </a:lnTo>
                  <a:cubicBezTo>
                    <a:pt x="175" y="10"/>
                    <a:pt x="141" y="1"/>
                    <a:pt x="112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9"/>
            <p:cNvSpPr/>
            <p:nvPr/>
          </p:nvSpPr>
          <p:spPr>
            <a:xfrm>
              <a:off x="-3487375" y="-1853000"/>
              <a:ext cx="61825" cy="60375"/>
            </a:xfrm>
            <a:custGeom>
              <a:avLst/>
              <a:gdLst/>
              <a:ahLst/>
              <a:cxnLst/>
              <a:rect l="l" t="t" r="r" b="b"/>
              <a:pathLst>
                <a:path w="2473" h="2415" extrusionOk="0">
                  <a:moveTo>
                    <a:pt x="2365" y="0"/>
                  </a:moveTo>
                  <a:cubicBezTo>
                    <a:pt x="2349" y="0"/>
                    <a:pt x="2332" y="6"/>
                    <a:pt x="2317" y="20"/>
                  </a:cubicBezTo>
                  <a:lnTo>
                    <a:pt x="54" y="2284"/>
                  </a:lnTo>
                  <a:cubicBezTo>
                    <a:pt x="1" y="2340"/>
                    <a:pt x="51" y="2414"/>
                    <a:pt x="110" y="2414"/>
                  </a:cubicBezTo>
                  <a:cubicBezTo>
                    <a:pt x="127" y="2414"/>
                    <a:pt x="144" y="2409"/>
                    <a:pt x="160" y="2395"/>
                  </a:cubicBezTo>
                  <a:lnTo>
                    <a:pt x="2424" y="131"/>
                  </a:lnTo>
                  <a:cubicBezTo>
                    <a:pt x="2473" y="74"/>
                    <a:pt x="2422" y="0"/>
                    <a:pt x="2365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9"/>
            <p:cNvSpPr/>
            <p:nvPr/>
          </p:nvSpPr>
          <p:spPr>
            <a:xfrm>
              <a:off x="-3487875" y="-1854000"/>
              <a:ext cx="63875" cy="62325"/>
            </a:xfrm>
            <a:custGeom>
              <a:avLst/>
              <a:gdLst/>
              <a:ahLst/>
              <a:cxnLst/>
              <a:rect l="l" t="t" r="r" b="b"/>
              <a:pathLst>
                <a:path w="2555" h="2493" extrusionOk="0">
                  <a:moveTo>
                    <a:pt x="2388" y="79"/>
                  </a:moveTo>
                  <a:cubicBezTo>
                    <a:pt x="2401" y="80"/>
                    <a:pt x="2410" y="84"/>
                    <a:pt x="2419" y="89"/>
                  </a:cubicBezTo>
                  <a:cubicBezTo>
                    <a:pt x="2434" y="103"/>
                    <a:pt x="2434" y="128"/>
                    <a:pt x="2419" y="142"/>
                  </a:cubicBezTo>
                  <a:lnTo>
                    <a:pt x="156" y="2406"/>
                  </a:lnTo>
                  <a:cubicBezTo>
                    <a:pt x="147" y="2412"/>
                    <a:pt x="139" y="2415"/>
                    <a:pt x="131" y="2415"/>
                  </a:cubicBezTo>
                  <a:cubicBezTo>
                    <a:pt x="102" y="2415"/>
                    <a:pt x="80" y="2379"/>
                    <a:pt x="103" y="2353"/>
                  </a:cubicBezTo>
                  <a:lnTo>
                    <a:pt x="2366" y="89"/>
                  </a:lnTo>
                  <a:cubicBezTo>
                    <a:pt x="2371" y="84"/>
                    <a:pt x="2379" y="80"/>
                    <a:pt x="2388" y="79"/>
                  </a:cubicBezTo>
                  <a:close/>
                  <a:moveTo>
                    <a:pt x="2392" y="1"/>
                  </a:moveTo>
                  <a:cubicBezTo>
                    <a:pt x="2365" y="1"/>
                    <a:pt x="2338" y="11"/>
                    <a:pt x="2313" y="36"/>
                  </a:cubicBezTo>
                  <a:lnTo>
                    <a:pt x="49" y="2299"/>
                  </a:lnTo>
                  <a:cubicBezTo>
                    <a:pt x="1" y="2343"/>
                    <a:pt x="1" y="2415"/>
                    <a:pt x="49" y="2459"/>
                  </a:cubicBezTo>
                  <a:cubicBezTo>
                    <a:pt x="69" y="2478"/>
                    <a:pt x="103" y="2493"/>
                    <a:pt x="132" y="2493"/>
                  </a:cubicBezTo>
                  <a:cubicBezTo>
                    <a:pt x="161" y="2493"/>
                    <a:pt x="190" y="2483"/>
                    <a:pt x="209" y="2459"/>
                  </a:cubicBezTo>
                  <a:lnTo>
                    <a:pt x="2473" y="195"/>
                  </a:lnTo>
                  <a:cubicBezTo>
                    <a:pt x="2554" y="114"/>
                    <a:pt x="2479" y="1"/>
                    <a:pt x="2392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9"/>
            <p:cNvSpPr/>
            <p:nvPr/>
          </p:nvSpPr>
          <p:spPr>
            <a:xfrm>
              <a:off x="-3467975" y="-1833650"/>
              <a:ext cx="56625" cy="55175"/>
            </a:xfrm>
            <a:custGeom>
              <a:avLst/>
              <a:gdLst/>
              <a:ahLst/>
              <a:cxnLst/>
              <a:rect l="l" t="t" r="r" b="b"/>
              <a:pathLst>
                <a:path w="2265" h="2207" extrusionOk="0">
                  <a:moveTo>
                    <a:pt x="2155" y="1"/>
                  </a:moveTo>
                  <a:cubicBezTo>
                    <a:pt x="2137" y="1"/>
                    <a:pt x="2119" y="8"/>
                    <a:pt x="2102" y="25"/>
                  </a:cubicBezTo>
                  <a:lnTo>
                    <a:pt x="56" y="2075"/>
                  </a:lnTo>
                  <a:cubicBezTo>
                    <a:pt x="1" y="2131"/>
                    <a:pt x="50" y="2206"/>
                    <a:pt x="109" y="2206"/>
                  </a:cubicBezTo>
                  <a:cubicBezTo>
                    <a:pt x="127" y="2206"/>
                    <a:pt x="146" y="2199"/>
                    <a:pt x="163" y="2182"/>
                  </a:cubicBezTo>
                  <a:lnTo>
                    <a:pt x="2209" y="136"/>
                  </a:lnTo>
                  <a:cubicBezTo>
                    <a:pt x="2265" y="80"/>
                    <a:pt x="2214" y="1"/>
                    <a:pt x="2155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9"/>
            <p:cNvSpPr/>
            <p:nvPr/>
          </p:nvSpPr>
          <p:spPr>
            <a:xfrm>
              <a:off x="-3468400" y="-1834550"/>
              <a:ext cx="57350" cy="57025"/>
            </a:xfrm>
            <a:custGeom>
              <a:avLst/>
              <a:gdLst/>
              <a:ahLst/>
              <a:cxnLst/>
              <a:rect l="l" t="t" r="r" b="b"/>
              <a:pathLst>
                <a:path w="2294" h="2281" extrusionOk="0">
                  <a:moveTo>
                    <a:pt x="2173" y="80"/>
                  </a:moveTo>
                  <a:cubicBezTo>
                    <a:pt x="2182" y="80"/>
                    <a:pt x="2192" y="85"/>
                    <a:pt x="2202" y="90"/>
                  </a:cubicBezTo>
                  <a:cubicBezTo>
                    <a:pt x="2206" y="99"/>
                    <a:pt x="2211" y="109"/>
                    <a:pt x="2211" y="119"/>
                  </a:cubicBezTo>
                  <a:cubicBezTo>
                    <a:pt x="2211" y="128"/>
                    <a:pt x="2206" y="138"/>
                    <a:pt x="2202" y="143"/>
                  </a:cubicBezTo>
                  <a:lnTo>
                    <a:pt x="151" y="2194"/>
                  </a:lnTo>
                  <a:cubicBezTo>
                    <a:pt x="143" y="2200"/>
                    <a:pt x="135" y="2203"/>
                    <a:pt x="127" y="2203"/>
                  </a:cubicBezTo>
                  <a:cubicBezTo>
                    <a:pt x="98" y="2203"/>
                    <a:pt x="71" y="2166"/>
                    <a:pt x="97" y="2136"/>
                  </a:cubicBezTo>
                  <a:lnTo>
                    <a:pt x="2148" y="90"/>
                  </a:lnTo>
                  <a:cubicBezTo>
                    <a:pt x="2153" y="80"/>
                    <a:pt x="2163" y="80"/>
                    <a:pt x="2173" y="80"/>
                  </a:cubicBezTo>
                  <a:close/>
                  <a:moveTo>
                    <a:pt x="2175" y="0"/>
                  </a:moveTo>
                  <a:cubicBezTo>
                    <a:pt x="2146" y="0"/>
                    <a:pt x="2117" y="12"/>
                    <a:pt x="2095" y="36"/>
                  </a:cubicBezTo>
                  <a:lnTo>
                    <a:pt x="49" y="2082"/>
                  </a:lnTo>
                  <a:cubicBezTo>
                    <a:pt x="1" y="2126"/>
                    <a:pt x="1" y="2199"/>
                    <a:pt x="49" y="2242"/>
                  </a:cubicBezTo>
                  <a:cubicBezTo>
                    <a:pt x="68" y="2266"/>
                    <a:pt x="97" y="2276"/>
                    <a:pt x="131" y="2281"/>
                  </a:cubicBezTo>
                  <a:cubicBezTo>
                    <a:pt x="160" y="2281"/>
                    <a:pt x="189" y="2266"/>
                    <a:pt x="209" y="2242"/>
                  </a:cubicBezTo>
                  <a:lnTo>
                    <a:pt x="2255" y="196"/>
                  </a:lnTo>
                  <a:cubicBezTo>
                    <a:pt x="2279" y="172"/>
                    <a:pt x="2293" y="143"/>
                    <a:pt x="2289" y="109"/>
                  </a:cubicBezTo>
                  <a:cubicBezTo>
                    <a:pt x="2289" y="80"/>
                    <a:pt x="2274" y="56"/>
                    <a:pt x="2255" y="36"/>
                  </a:cubicBezTo>
                  <a:cubicBezTo>
                    <a:pt x="2233" y="12"/>
                    <a:pt x="2204" y="0"/>
                    <a:pt x="2175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9"/>
            <p:cNvSpPr/>
            <p:nvPr/>
          </p:nvSpPr>
          <p:spPr>
            <a:xfrm>
              <a:off x="-3448425" y="-1814075"/>
              <a:ext cx="51150" cy="49625"/>
            </a:xfrm>
            <a:custGeom>
              <a:avLst/>
              <a:gdLst/>
              <a:ahLst/>
              <a:cxnLst/>
              <a:rect l="l" t="t" r="r" b="b"/>
              <a:pathLst>
                <a:path w="2046" h="1985" extrusionOk="0">
                  <a:moveTo>
                    <a:pt x="1936" y="1"/>
                  </a:moveTo>
                  <a:cubicBezTo>
                    <a:pt x="1920" y="1"/>
                    <a:pt x="1902" y="7"/>
                    <a:pt x="1886" y="20"/>
                  </a:cubicBezTo>
                  <a:lnTo>
                    <a:pt x="53" y="1854"/>
                  </a:lnTo>
                  <a:cubicBezTo>
                    <a:pt x="0" y="1910"/>
                    <a:pt x="50" y="1984"/>
                    <a:pt x="110" y="1984"/>
                  </a:cubicBezTo>
                  <a:cubicBezTo>
                    <a:pt x="126" y="1984"/>
                    <a:pt x="144" y="1979"/>
                    <a:pt x="159" y="1965"/>
                  </a:cubicBezTo>
                  <a:lnTo>
                    <a:pt x="1993" y="132"/>
                  </a:lnTo>
                  <a:cubicBezTo>
                    <a:pt x="2046" y="75"/>
                    <a:pt x="1995" y="1"/>
                    <a:pt x="1936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9"/>
            <p:cNvSpPr/>
            <p:nvPr/>
          </p:nvSpPr>
          <p:spPr>
            <a:xfrm>
              <a:off x="-3448925" y="-1815050"/>
              <a:ext cx="52025" cy="51550"/>
            </a:xfrm>
            <a:custGeom>
              <a:avLst/>
              <a:gdLst/>
              <a:ahLst/>
              <a:cxnLst/>
              <a:rect l="l" t="t" r="r" b="b"/>
              <a:pathLst>
                <a:path w="2081" h="2062" extrusionOk="0">
                  <a:moveTo>
                    <a:pt x="1958" y="77"/>
                  </a:moveTo>
                  <a:cubicBezTo>
                    <a:pt x="1960" y="77"/>
                    <a:pt x="1961" y="79"/>
                    <a:pt x="1964" y="79"/>
                  </a:cubicBezTo>
                  <a:cubicBezTo>
                    <a:pt x="1979" y="84"/>
                    <a:pt x="1993" y="93"/>
                    <a:pt x="1993" y="108"/>
                  </a:cubicBezTo>
                  <a:cubicBezTo>
                    <a:pt x="1998" y="122"/>
                    <a:pt x="1993" y="132"/>
                    <a:pt x="1984" y="142"/>
                  </a:cubicBezTo>
                  <a:lnTo>
                    <a:pt x="150" y="1975"/>
                  </a:lnTo>
                  <a:cubicBezTo>
                    <a:pt x="146" y="1984"/>
                    <a:pt x="136" y="1984"/>
                    <a:pt x="126" y="1984"/>
                  </a:cubicBezTo>
                  <a:cubicBezTo>
                    <a:pt x="117" y="1984"/>
                    <a:pt x="107" y="1980"/>
                    <a:pt x="97" y="1975"/>
                  </a:cubicBezTo>
                  <a:cubicBezTo>
                    <a:pt x="92" y="1965"/>
                    <a:pt x="88" y="1955"/>
                    <a:pt x="88" y="1946"/>
                  </a:cubicBezTo>
                  <a:cubicBezTo>
                    <a:pt x="88" y="1936"/>
                    <a:pt x="92" y="1926"/>
                    <a:pt x="97" y="1922"/>
                  </a:cubicBezTo>
                  <a:lnTo>
                    <a:pt x="1930" y="88"/>
                  </a:lnTo>
                  <a:cubicBezTo>
                    <a:pt x="1940" y="79"/>
                    <a:pt x="1945" y="79"/>
                    <a:pt x="1955" y="79"/>
                  </a:cubicBezTo>
                  <a:cubicBezTo>
                    <a:pt x="1956" y="77"/>
                    <a:pt x="1957" y="77"/>
                    <a:pt x="1958" y="77"/>
                  </a:cubicBezTo>
                  <a:close/>
                  <a:moveTo>
                    <a:pt x="1953" y="0"/>
                  </a:moveTo>
                  <a:cubicBezTo>
                    <a:pt x="1925" y="0"/>
                    <a:pt x="1900" y="14"/>
                    <a:pt x="1882" y="35"/>
                  </a:cubicBezTo>
                  <a:lnTo>
                    <a:pt x="44" y="1868"/>
                  </a:lnTo>
                  <a:cubicBezTo>
                    <a:pt x="0" y="1912"/>
                    <a:pt x="0" y="1984"/>
                    <a:pt x="44" y="2028"/>
                  </a:cubicBezTo>
                  <a:cubicBezTo>
                    <a:pt x="68" y="2047"/>
                    <a:pt x="97" y="2062"/>
                    <a:pt x="131" y="2062"/>
                  </a:cubicBezTo>
                  <a:cubicBezTo>
                    <a:pt x="160" y="2062"/>
                    <a:pt x="184" y="2052"/>
                    <a:pt x="208" y="2028"/>
                  </a:cubicBezTo>
                  <a:lnTo>
                    <a:pt x="2042" y="195"/>
                  </a:lnTo>
                  <a:cubicBezTo>
                    <a:pt x="2071" y="166"/>
                    <a:pt x="2080" y="127"/>
                    <a:pt x="2071" y="88"/>
                  </a:cubicBezTo>
                  <a:cubicBezTo>
                    <a:pt x="2061" y="50"/>
                    <a:pt x="2027" y="16"/>
                    <a:pt x="1984" y="6"/>
                  </a:cubicBezTo>
                  <a:cubicBezTo>
                    <a:pt x="1973" y="2"/>
                    <a:pt x="1963" y="0"/>
                    <a:pt x="1953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9"/>
            <p:cNvSpPr/>
            <p:nvPr/>
          </p:nvSpPr>
          <p:spPr>
            <a:xfrm>
              <a:off x="-3429000" y="-1794725"/>
              <a:ext cx="45850" cy="44300"/>
            </a:xfrm>
            <a:custGeom>
              <a:avLst/>
              <a:gdLst/>
              <a:ahLst/>
              <a:cxnLst/>
              <a:rect l="l" t="t" r="r" b="b"/>
              <a:pathLst>
                <a:path w="1834" h="1772" extrusionOk="0">
                  <a:moveTo>
                    <a:pt x="1725" y="1"/>
                  </a:moveTo>
                  <a:cubicBezTo>
                    <a:pt x="1706" y="1"/>
                    <a:pt x="1687" y="8"/>
                    <a:pt x="1670" y="25"/>
                  </a:cubicBezTo>
                  <a:lnTo>
                    <a:pt x="50" y="1641"/>
                  </a:lnTo>
                  <a:cubicBezTo>
                    <a:pt x="1" y="1697"/>
                    <a:pt x="52" y="1772"/>
                    <a:pt x="111" y="1772"/>
                  </a:cubicBezTo>
                  <a:cubicBezTo>
                    <a:pt x="128" y="1772"/>
                    <a:pt x="145" y="1766"/>
                    <a:pt x="161" y="1752"/>
                  </a:cubicBezTo>
                  <a:lnTo>
                    <a:pt x="1782" y="131"/>
                  </a:lnTo>
                  <a:cubicBezTo>
                    <a:pt x="1833" y="76"/>
                    <a:pt x="1783" y="1"/>
                    <a:pt x="1725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9"/>
            <p:cNvSpPr/>
            <p:nvPr/>
          </p:nvSpPr>
          <p:spPr>
            <a:xfrm>
              <a:off x="-3429450" y="-1795575"/>
              <a:ext cx="46575" cy="46225"/>
            </a:xfrm>
            <a:custGeom>
              <a:avLst/>
              <a:gdLst/>
              <a:ahLst/>
              <a:cxnLst/>
              <a:rect l="l" t="t" r="r" b="b"/>
              <a:pathLst>
                <a:path w="1863" h="1849" extrusionOk="0">
                  <a:moveTo>
                    <a:pt x="1742" y="74"/>
                  </a:moveTo>
                  <a:cubicBezTo>
                    <a:pt x="1751" y="74"/>
                    <a:pt x="1761" y="78"/>
                    <a:pt x="1771" y="88"/>
                  </a:cubicBezTo>
                  <a:cubicBezTo>
                    <a:pt x="1785" y="103"/>
                    <a:pt x="1785" y="127"/>
                    <a:pt x="1771" y="141"/>
                  </a:cubicBezTo>
                  <a:lnTo>
                    <a:pt x="150" y="1757"/>
                  </a:lnTo>
                  <a:cubicBezTo>
                    <a:pt x="143" y="1764"/>
                    <a:pt x="133" y="1768"/>
                    <a:pt x="124" y="1768"/>
                  </a:cubicBezTo>
                  <a:cubicBezTo>
                    <a:pt x="114" y="1768"/>
                    <a:pt x="104" y="1764"/>
                    <a:pt x="97" y="1757"/>
                  </a:cubicBezTo>
                  <a:cubicBezTo>
                    <a:pt x="82" y="1742"/>
                    <a:pt x="82" y="1718"/>
                    <a:pt x="97" y="1704"/>
                  </a:cubicBezTo>
                  <a:lnTo>
                    <a:pt x="1717" y="88"/>
                  </a:lnTo>
                  <a:cubicBezTo>
                    <a:pt x="1722" y="78"/>
                    <a:pt x="1732" y="74"/>
                    <a:pt x="1742" y="74"/>
                  </a:cubicBezTo>
                  <a:close/>
                  <a:moveTo>
                    <a:pt x="1738" y="0"/>
                  </a:moveTo>
                  <a:cubicBezTo>
                    <a:pt x="1710" y="0"/>
                    <a:pt x="1685" y="14"/>
                    <a:pt x="1664" y="35"/>
                  </a:cubicBezTo>
                  <a:lnTo>
                    <a:pt x="44" y="1650"/>
                  </a:lnTo>
                  <a:cubicBezTo>
                    <a:pt x="0" y="1694"/>
                    <a:pt x="0" y="1767"/>
                    <a:pt x="44" y="1810"/>
                  </a:cubicBezTo>
                  <a:cubicBezTo>
                    <a:pt x="68" y="1834"/>
                    <a:pt x="97" y="1849"/>
                    <a:pt x="126" y="1849"/>
                  </a:cubicBezTo>
                  <a:cubicBezTo>
                    <a:pt x="160" y="1849"/>
                    <a:pt x="189" y="1834"/>
                    <a:pt x="208" y="1815"/>
                  </a:cubicBezTo>
                  <a:lnTo>
                    <a:pt x="1824" y="195"/>
                  </a:lnTo>
                  <a:cubicBezTo>
                    <a:pt x="1848" y="170"/>
                    <a:pt x="1863" y="141"/>
                    <a:pt x="1858" y="107"/>
                  </a:cubicBezTo>
                  <a:cubicBezTo>
                    <a:pt x="1853" y="49"/>
                    <a:pt x="1809" y="6"/>
                    <a:pt x="1751" y="1"/>
                  </a:cubicBezTo>
                  <a:cubicBezTo>
                    <a:pt x="1747" y="0"/>
                    <a:pt x="1743" y="0"/>
                    <a:pt x="1738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9"/>
            <p:cNvSpPr/>
            <p:nvPr/>
          </p:nvSpPr>
          <p:spPr>
            <a:xfrm>
              <a:off x="-3409575" y="-1775125"/>
              <a:ext cx="40475" cy="38950"/>
            </a:xfrm>
            <a:custGeom>
              <a:avLst/>
              <a:gdLst/>
              <a:ahLst/>
              <a:cxnLst/>
              <a:rect l="l" t="t" r="r" b="b"/>
              <a:pathLst>
                <a:path w="1619" h="1558" extrusionOk="0">
                  <a:moveTo>
                    <a:pt x="1509" y="0"/>
                  </a:moveTo>
                  <a:cubicBezTo>
                    <a:pt x="1493" y="0"/>
                    <a:pt x="1475" y="6"/>
                    <a:pt x="1459" y="20"/>
                  </a:cubicBezTo>
                  <a:lnTo>
                    <a:pt x="57" y="1423"/>
                  </a:lnTo>
                  <a:cubicBezTo>
                    <a:pt x="1" y="1479"/>
                    <a:pt x="51" y="1557"/>
                    <a:pt x="110" y="1557"/>
                  </a:cubicBezTo>
                  <a:cubicBezTo>
                    <a:pt x="128" y="1557"/>
                    <a:pt x="146" y="1550"/>
                    <a:pt x="163" y="1534"/>
                  </a:cubicBezTo>
                  <a:lnTo>
                    <a:pt x="1566" y="126"/>
                  </a:lnTo>
                  <a:cubicBezTo>
                    <a:pt x="1619" y="73"/>
                    <a:pt x="1568" y="0"/>
                    <a:pt x="1509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9"/>
            <p:cNvSpPr/>
            <p:nvPr/>
          </p:nvSpPr>
          <p:spPr>
            <a:xfrm>
              <a:off x="-3409975" y="-1776150"/>
              <a:ext cx="41125" cy="40825"/>
            </a:xfrm>
            <a:custGeom>
              <a:avLst/>
              <a:gdLst/>
              <a:ahLst/>
              <a:cxnLst/>
              <a:rect l="l" t="t" r="r" b="b"/>
              <a:pathLst>
                <a:path w="1645" h="1633" extrusionOk="0">
                  <a:moveTo>
                    <a:pt x="1524" y="75"/>
                  </a:moveTo>
                  <a:cubicBezTo>
                    <a:pt x="1538" y="75"/>
                    <a:pt x="1548" y="80"/>
                    <a:pt x="1558" y="90"/>
                  </a:cubicBezTo>
                  <a:cubicBezTo>
                    <a:pt x="1572" y="104"/>
                    <a:pt x="1572" y="129"/>
                    <a:pt x="1558" y="143"/>
                  </a:cubicBezTo>
                  <a:lnTo>
                    <a:pt x="155" y="1546"/>
                  </a:lnTo>
                  <a:cubicBezTo>
                    <a:pt x="145" y="1555"/>
                    <a:pt x="135" y="1555"/>
                    <a:pt x="126" y="1560"/>
                  </a:cubicBezTo>
                  <a:cubicBezTo>
                    <a:pt x="116" y="1555"/>
                    <a:pt x="106" y="1551"/>
                    <a:pt x="102" y="1546"/>
                  </a:cubicBezTo>
                  <a:cubicBezTo>
                    <a:pt x="92" y="1536"/>
                    <a:pt x="87" y="1526"/>
                    <a:pt x="87" y="1517"/>
                  </a:cubicBezTo>
                  <a:cubicBezTo>
                    <a:pt x="87" y="1507"/>
                    <a:pt x="92" y="1497"/>
                    <a:pt x="102" y="1493"/>
                  </a:cubicBezTo>
                  <a:lnTo>
                    <a:pt x="1499" y="90"/>
                  </a:lnTo>
                  <a:cubicBezTo>
                    <a:pt x="1509" y="80"/>
                    <a:pt x="1514" y="75"/>
                    <a:pt x="1524" y="75"/>
                  </a:cubicBezTo>
                  <a:close/>
                  <a:moveTo>
                    <a:pt x="1529" y="0"/>
                  </a:moveTo>
                  <a:cubicBezTo>
                    <a:pt x="1499" y="0"/>
                    <a:pt x="1470" y="12"/>
                    <a:pt x="1451" y="37"/>
                  </a:cubicBezTo>
                  <a:lnTo>
                    <a:pt x="44" y="1439"/>
                  </a:lnTo>
                  <a:cubicBezTo>
                    <a:pt x="0" y="1483"/>
                    <a:pt x="0" y="1555"/>
                    <a:pt x="44" y="1599"/>
                  </a:cubicBezTo>
                  <a:cubicBezTo>
                    <a:pt x="68" y="1618"/>
                    <a:pt x="97" y="1633"/>
                    <a:pt x="126" y="1633"/>
                  </a:cubicBezTo>
                  <a:cubicBezTo>
                    <a:pt x="160" y="1633"/>
                    <a:pt x="184" y="1618"/>
                    <a:pt x="208" y="1599"/>
                  </a:cubicBezTo>
                  <a:lnTo>
                    <a:pt x="1611" y="196"/>
                  </a:lnTo>
                  <a:cubicBezTo>
                    <a:pt x="1635" y="172"/>
                    <a:pt x="1645" y="138"/>
                    <a:pt x="1645" y="109"/>
                  </a:cubicBezTo>
                  <a:cubicBezTo>
                    <a:pt x="1640" y="80"/>
                    <a:pt x="1630" y="56"/>
                    <a:pt x="1611" y="37"/>
                  </a:cubicBezTo>
                  <a:cubicBezTo>
                    <a:pt x="1589" y="12"/>
                    <a:pt x="1559" y="0"/>
                    <a:pt x="1529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9"/>
            <p:cNvSpPr/>
            <p:nvPr/>
          </p:nvSpPr>
          <p:spPr>
            <a:xfrm>
              <a:off x="-3297750" y="-1663400"/>
              <a:ext cx="61825" cy="60325"/>
            </a:xfrm>
            <a:custGeom>
              <a:avLst/>
              <a:gdLst/>
              <a:ahLst/>
              <a:cxnLst/>
              <a:rect l="l" t="t" r="r" b="b"/>
              <a:pathLst>
                <a:path w="2473" h="2413" extrusionOk="0">
                  <a:moveTo>
                    <a:pt x="2362" y="1"/>
                  </a:moveTo>
                  <a:cubicBezTo>
                    <a:pt x="2345" y="1"/>
                    <a:pt x="2328" y="6"/>
                    <a:pt x="2312" y="20"/>
                  </a:cubicBezTo>
                  <a:cubicBezTo>
                    <a:pt x="1011" y="1321"/>
                    <a:pt x="1349" y="983"/>
                    <a:pt x="53" y="2284"/>
                  </a:cubicBezTo>
                  <a:cubicBezTo>
                    <a:pt x="1" y="2340"/>
                    <a:pt x="49" y="2413"/>
                    <a:pt x="107" y="2413"/>
                  </a:cubicBezTo>
                  <a:cubicBezTo>
                    <a:pt x="124" y="2413"/>
                    <a:pt x="143" y="2406"/>
                    <a:pt x="159" y="2390"/>
                  </a:cubicBezTo>
                  <a:lnTo>
                    <a:pt x="2423" y="127"/>
                  </a:lnTo>
                  <a:cubicBezTo>
                    <a:pt x="2472" y="74"/>
                    <a:pt x="2421" y="1"/>
                    <a:pt x="2362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9"/>
            <p:cNvSpPr/>
            <p:nvPr/>
          </p:nvSpPr>
          <p:spPr>
            <a:xfrm>
              <a:off x="-3298250" y="-1664425"/>
              <a:ext cx="62775" cy="62375"/>
            </a:xfrm>
            <a:custGeom>
              <a:avLst/>
              <a:gdLst/>
              <a:ahLst/>
              <a:cxnLst/>
              <a:rect l="l" t="t" r="r" b="b"/>
              <a:pathLst>
                <a:path w="2511" h="2495" extrusionOk="0">
                  <a:moveTo>
                    <a:pt x="2390" y="76"/>
                  </a:moveTo>
                  <a:cubicBezTo>
                    <a:pt x="2404" y="81"/>
                    <a:pt x="2419" y="90"/>
                    <a:pt x="2424" y="105"/>
                  </a:cubicBezTo>
                  <a:cubicBezTo>
                    <a:pt x="2424" y="119"/>
                    <a:pt x="2424" y="129"/>
                    <a:pt x="2414" y="139"/>
                  </a:cubicBezTo>
                  <a:lnTo>
                    <a:pt x="150" y="2402"/>
                  </a:lnTo>
                  <a:cubicBezTo>
                    <a:pt x="143" y="2410"/>
                    <a:pt x="133" y="2413"/>
                    <a:pt x="124" y="2413"/>
                  </a:cubicBezTo>
                  <a:cubicBezTo>
                    <a:pt x="114" y="2413"/>
                    <a:pt x="104" y="2410"/>
                    <a:pt x="97" y="2402"/>
                  </a:cubicBezTo>
                  <a:cubicBezTo>
                    <a:pt x="83" y="2388"/>
                    <a:pt x="83" y="2364"/>
                    <a:pt x="97" y="2349"/>
                  </a:cubicBezTo>
                  <a:lnTo>
                    <a:pt x="2361" y="85"/>
                  </a:lnTo>
                  <a:cubicBezTo>
                    <a:pt x="2366" y="81"/>
                    <a:pt x="2375" y="76"/>
                    <a:pt x="2385" y="76"/>
                  </a:cubicBezTo>
                  <a:close/>
                  <a:moveTo>
                    <a:pt x="2390" y="0"/>
                  </a:moveTo>
                  <a:cubicBezTo>
                    <a:pt x="2360" y="0"/>
                    <a:pt x="2331" y="14"/>
                    <a:pt x="2308" y="37"/>
                  </a:cubicBezTo>
                  <a:lnTo>
                    <a:pt x="44" y="2301"/>
                  </a:lnTo>
                  <a:cubicBezTo>
                    <a:pt x="0" y="2340"/>
                    <a:pt x="0" y="2412"/>
                    <a:pt x="44" y="2456"/>
                  </a:cubicBezTo>
                  <a:cubicBezTo>
                    <a:pt x="68" y="2480"/>
                    <a:pt x="97" y="2494"/>
                    <a:pt x="126" y="2494"/>
                  </a:cubicBezTo>
                  <a:cubicBezTo>
                    <a:pt x="155" y="2494"/>
                    <a:pt x="184" y="2480"/>
                    <a:pt x="208" y="2460"/>
                  </a:cubicBezTo>
                  <a:lnTo>
                    <a:pt x="2472" y="197"/>
                  </a:lnTo>
                  <a:cubicBezTo>
                    <a:pt x="2496" y="168"/>
                    <a:pt x="2511" y="129"/>
                    <a:pt x="2501" y="90"/>
                  </a:cubicBezTo>
                  <a:cubicBezTo>
                    <a:pt x="2487" y="47"/>
                    <a:pt x="2458" y="18"/>
                    <a:pt x="2414" y="3"/>
                  </a:cubicBezTo>
                  <a:cubicBezTo>
                    <a:pt x="2406" y="1"/>
                    <a:pt x="2398" y="0"/>
                    <a:pt x="2390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9"/>
            <p:cNvSpPr/>
            <p:nvPr/>
          </p:nvSpPr>
          <p:spPr>
            <a:xfrm>
              <a:off x="-3311900" y="-1677550"/>
              <a:ext cx="56650" cy="55050"/>
            </a:xfrm>
            <a:custGeom>
              <a:avLst/>
              <a:gdLst/>
              <a:ahLst/>
              <a:cxnLst/>
              <a:rect l="l" t="t" r="r" b="b"/>
              <a:pathLst>
                <a:path w="2266" h="2202" extrusionOk="0">
                  <a:moveTo>
                    <a:pt x="2156" y="1"/>
                  </a:moveTo>
                  <a:cubicBezTo>
                    <a:pt x="2138" y="1"/>
                    <a:pt x="2120" y="8"/>
                    <a:pt x="2104" y="25"/>
                  </a:cubicBezTo>
                  <a:lnTo>
                    <a:pt x="53" y="2071"/>
                  </a:lnTo>
                  <a:cubicBezTo>
                    <a:pt x="1" y="2123"/>
                    <a:pt x="52" y="2201"/>
                    <a:pt x="109" y="2201"/>
                  </a:cubicBezTo>
                  <a:cubicBezTo>
                    <a:pt x="126" y="2201"/>
                    <a:pt x="144" y="2194"/>
                    <a:pt x="159" y="2178"/>
                  </a:cubicBezTo>
                  <a:lnTo>
                    <a:pt x="2210" y="132"/>
                  </a:lnTo>
                  <a:cubicBezTo>
                    <a:pt x="2266" y="76"/>
                    <a:pt x="2214" y="1"/>
                    <a:pt x="2156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9"/>
            <p:cNvSpPr/>
            <p:nvPr/>
          </p:nvSpPr>
          <p:spPr>
            <a:xfrm>
              <a:off x="-3312400" y="-1678425"/>
              <a:ext cx="58375" cy="56900"/>
            </a:xfrm>
            <a:custGeom>
              <a:avLst/>
              <a:gdLst/>
              <a:ahLst/>
              <a:cxnLst/>
              <a:rect l="l" t="t" r="r" b="b"/>
              <a:pathLst>
                <a:path w="2335" h="2276" extrusionOk="0">
                  <a:moveTo>
                    <a:pt x="2172" y="75"/>
                  </a:moveTo>
                  <a:cubicBezTo>
                    <a:pt x="2182" y="75"/>
                    <a:pt x="2192" y="80"/>
                    <a:pt x="2201" y="89"/>
                  </a:cubicBezTo>
                  <a:cubicBezTo>
                    <a:pt x="2216" y="99"/>
                    <a:pt x="2216" y="123"/>
                    <a:pt x="2201" y="138"/>
                  </a:cubicBezTo>
                  <a:lnTo>
                    <a:pt x="155" y="2188"/>
                  </a:lnTo>
                  <a:cubicBezTo>
                    <a:pt x="147" y="2196"/>
                    <a:pt x="137" y="2199"/>
                    <a:pt x="128" y="2199"/>
                  </a:cubicBezTo>
                  <a:cubicBezTo>
                    <a:pt x="97" y="2199"/>
                    <a:pt x="71" y="2161"/>
                    <a:pt x="97" y="2135"/>
                  </a:cubicBezTo>
                  <a:lnTo>
                    <a:pt x="2148" y="84"/>
                  </a:lnTo>
                  <a:cubicBezTo>
                    <a:pt x="2153" y="80"/>
                    <a:pt x="2163" y="75"/>
                    <a:pt x="2172" y="75"/>
                  </a:cubicBezTo>
                  <a:close/>
                  <a:moveTo>
                    <a:pt x="2171" y="0"/>
                  </a:moveTo>
                  <a:cubicBezTo>
                    <a:pt x="2146" y="0"/>
                    <a:pt x="2119" y="9"/>
                    <a:pt x="2095" y="31"/>
                  </a:cubicBezTo>
                  <a:lnTo>
                    <a:pt x="49" y="2082"/>
                  </a:lnTo>
                  <a:cubicBezTo>
                    <a:pt x="0" y="2121"/>
                    <a:pt x="0" y="2198"/>
                    <a:pt x="49" y="2242"/>
                  </a:cubicBezTo>
                  <a:cubicBezTo>
                    <a:pt x="68" y="2261"/>
                    <a:pt x="97" y="2276"/>
                    <a:pt x="131" y="2276"/>
                  </a:cubicBezTo>
                  <a:cubicBezTo>
                    <a:pt x="160" y="2276"/>
                    <a:pt x="189" y="2261"/>
                    <a:pt x="208" y="2242"/>
                  </a:cubicBezTo>
                  <a:lnTo>
                    <a:pt x="2259" y="191"/>
                  </a:lnTo>
                  <a:cubicBezTo>
                    <a:pt x="2334" y="108"/>
                    <a:pt x="2258" y="0"/>
                    <a:pt x="2171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9"/>
            <p:cNvSpPr/>
            <p:nvPr/>
          </p:nvSpPr>
          <p:spPr>
            <a:xfrm>
              <a:off x="-3325950" y="-1691650"/>
              <a:ext cx="51050" cy="49650"/>
            </a:xfrm>
            <a:custGeom>
              <a:avLst/>
              <a:gdLst/>
              <a:ahLst/>
              <a:cxnLst/>
              <a:rect l="l" t="t" r="r" b="b"/>
              <a:pathLst>
                <a:path w="2042" h="1986" extrusionOk="0">
                  <a:moveTo>
                    <a:pt x="1937" y="1"/>
                  </a:moveTo>
                  <a:cubicBezTo>
                    <a:pt x="1920" y="1"/>
                    <a:pt x="1903" y="8"/>
                    <a:pt x="1887" y="23"/>
                  </a:cubicBezTo>
                  <a:lnTo>
                    <a:pt x="49" y="1856"/>
                  </a:lnTo>
                  <a:cubicBezTo>
                    <a:pt x="1" y="1912"/>
                    <a:pt x="50" y="1985"/>
                    <a:pt x="108" y="1985"/>
                  </a:cubicBezTo>
                  <a:cubicBezTo>
                    <a:pt x="125" y="1985"/>
                    <a:pt x="144" y="1979"/>
                    <a:pt x="160" y="1963"/>
                  </a:cubicBezTo>
                  <a:lnTo>
                    <a:pt x="1994" y="130"/>
                  </a:lnTo>
                  <a:cubicBezTo>
                    <a:pt x="2042" y="74"/>
                    <a:pt x="1993" y="1"/>
                    <a:pt x="1937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9"/>
            <p:cNvSpPr/>
            <p:nvPr/>
          </p:nvSpPr>
          <p:spPr>
            <a:xfrm>
              <a:off x="-3326425" y="-1692525"/>
              <a:ext cx="52925" cy="51525"/>
            </a:xfrm>
            <a:custGeom>
              <a:avLst/>
              <a:gdLst/>
              <a:ahLst/>
              <a:cxnLst/>
              <a:rect l="l" t="t" r="r" b="b"/>
              <a:pathLst>
                <a:path w="2117" h="2061" extrusionOk="0">
                  <a:moveTo>
                    <a:pt x="1953" y="74"/>
                  </a:moveTo>
                  <a:cubicBezTo>
                    <a:pt x="1981" y="74"/>
                    <a:pt x="2006" y="109"/>
                    <a:pt x="1984" y="136"/>
                  </a:cubicBezTo>
                  <a:lnTo>
                    <a:pt x="150" y="1969"/>
                  </a:lnTo>
                  <a:cubicBezTo>
                    <a:pt x="143" y="1979"/>
                    <a:pt x="133" y="1983"/>
                    <a:pt x="124" y="1983"/>
                  </a:cubicBezTo>
                  <a:cubicBezTo>
                    <a:pt x="114" y="1983"/>
                    <a:pt x="104" y="1979"/>
                    <a:pt x="97" y="1969"/>
                  </a:cubicBezTo>
                  <a:cubicBezTo>
                    <a:pt x="83" y="1959"/>
                    <a:pt x="83" y="1935"/>
                    <a:pt x="97" y="1920"/>
                  </a:cubicBezTo>
                  <a:lnTo>
                    <a:pt x="1930" y="87"/>
                  </a:lnTo>
                  <a:lnTo>
                    <a:pt x="1930" y="82"/>
                  </a:lnTo>
                  <a:cubicBezTo>
                    <a:pt x="1938" y="76"/>
                    <a:pt x="1946" y="74"/>
                    <a:pt x="1953" y="74"/>
                  </a:cubicBezTo>
                  <a:close/>
                  <a:moveTo>
                    <a:pt x="1954" y="1"/>
                  </a:moveTo>
                  <a:cubicBezTo>
                    <a:pt x="1929" y="1"/>
                    <a:pt x="1902" y="11"/>
                    <a:pt x="1877" y="34"/>
                  </a:cubicBezTo>
                  <a:lnTo>
                    <a:pt x="44" y="1867"/>
                  </a:lnTo>
                  <a:cubicBezTo>
                    <a:pt x="0" y="1911"/>
                    <a:pt x="0" y="1983"/>
                    <a:pt x="44" y="2027"/>
                  </a:cubicBezTo>
                  <a:cubicBezTo>
                    <a:pt x="68" y="2046"/>
                    <a:pt x="97" y="2061"/>
                    <a:pt x="126" y="2061"/>
                  </a:cubicBezTo>
                  <a:cubicBezTo>
                    <a:pt x="155" y="2061"/>
                    <a:pt x="184" y="2051"/>
                    <a:pt x="204" y="2032"/>
                  </a:cubicBezTo>
                  <a:lnTo>
                    <a:pt x="2042" y="194"/>
                  </a:lnTo>
                  <a:cubicBezTo>
                    <a:pt x="2116" y="112"/>
                    <a:pt x="2041" y="1"/>
                    <a:pt x="1954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9"/>
            <p:cNvSpPr/>
            <p:nvPr/>
          </p:nvSpPr>
          <p:spPr>
            <a:xfrm>
              <a:off x="-3340075" y="-1705675"/>
              <a:ext cx="45725" cy="44250"/>
            </a:xfrm>
            <a:custGeom>
              <a:avLst/>
              <a:gdLst/>
              <a:ahLst/>
              <a:cxnLst/>
              <a:rect l="l" t="t" r="r" b="b"/>
              <a:pathLst>
                <a:path w="1829" h="1770" extrusionOk="0">
                  <a:moveTo>
                    <a:pt x="1723" y="1"/>
                  </a:moveTo>
                  <a:cubicBezTo>
                    <a:pt x="1707" y="1"/>
                    <a:pt x="1689" y="7"/>
                    <a:pt x="1673" y="23"/>
                  </a:cubicBezTo>
                  <a:lnTo>
                    <a:pt x="53" y="1639"/>
                  </a:lnTo>
                  <a:cubicBezTo>
                    <a:pt x="0" y="1695"/>
                    <a:pt x="50" y="1770"/>
                    <a:pt x="110" y="1770"/>
                  </a:cubicBezTo>
                  <a:cubicBezTo>
                    <a:pt x="126" y="1770"/>
                    <a:pt x="144" y="1764"/>
                    <a:pt x="159" y="1750"/>
                  </a:cubicBezTo>
                  <a:lnTo>
                    <a:pt x="1780" y="130"/>
                  </a:lnTo>
                  <a:cubicBezTo>
                    <a:pt x="1828" y="74"/>
                    <a:pt x="1779" y="1"/>
                    <a:pt x="1723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9"/>
            <p:cNvSpPr/>
            <p:nvPr/>
          </p:nvSpPr>
          <p:spPr>
            <a:xfrm>
              <a:off x="-3340575" y="-1706650"/>
              <a:ext cx="46700" cy="46175"/>
            </a:xfrm>
            <a:custGeom>
              <a:avLst/>
              <a:gdLst/>
              <a:ahLst/>
              <a:cxnLst/>
              <a:rect l="l" t="t" r="r" b="b"/>
              <a:pathLst>
                <a:path w="1868" h="1847" extrusionOk="0">
                  <a:moveTo>
                    <a:pt x="1751" y="77"/>
                  </a:moveTo>
                  <a:cubicBezTo>
                    <a:pt x="1766" y="81"/>
                    <a:pt x="1776" y="91"/>
                    <a:pt x="1780" y="111"/>
                  </a:cubicBezTo>
                  <a:cubicBezTo>
                    <a:pt x="1785" y="120"/>
                    <a:pt x="1780" y="135"/>
                    <a:pt x="1771" y="140"/>
                  </a:cubicBezTo>
                  <a:lnTo>
                    <a:pt x="155" y="1760"/>
                  </a:lnTo>
                  <a:cubicBezTo>
                    <a:pt x="147" y="1768"/>
                    <a:pt x="137" y="1771"/>
                    <a:pt x="128" y="1771"/>
                  </a:cubicBezTo>
                  <a:cubicBezTo>
                    <a:pt x="97" y="1771"/>
                    <a:pt x="71" y="1733"/>
                    <a:pt x="97" y="1707"/>
                  </a:cubicBezTo>
                  <a:lnTo>
                    <a:pt x="1718" y="86"/>
                  </a:lnTo>
                  <a:cubicBezTo>
                    <a:pt x="1722" y="81"/>
                    <a:pt x="1732" y="77"/>
                    <a:pt x="1742" y="77"/>
                  </a:cubicBezTo>
                  <a:close/>
                  <a:moveTo>
                    <a:pt x="1742" y="0"/>
                  </a:moveTo>
                  <a:cubicBezTo>
                    <a:pt x="1713" y="0"/>
                    <a:pt x="1686" y="11"/>
                    <a:pt x="1664" y="33"/>
                  </a:cubicBezTo>
                  <a:lnTo>
                    <a:pt x="49" y="1654"/>
                  </a:lnTo>
                  <a:cubicBezTo>
                    <a:pt x="0" y="1697"/>
                    <a:pt x="0" y="1770"/>
                    <a:pt x="49" y="1813"/>
                  </a:cubicBezTo>
                  <a:cubicBezTo>
                    <a:pt x="68" y="1832"/>
                    <a:pt x="97" y="1847"/>
                    <a:pt x="131" y="1847"/>
                  </a:cubicBezTo>
                  <a:cubicBezTo>
                    <a:pt x="160" y="1847"/>
                    <a:pt x="189" y="1832"/>
                    <a:pt x="208" y="1813"/>
                  </a:cubicBezTo>
                  <a:lnTo>
                    <a:pt x="1829" y="193"/>
                  </a:lnTo>
                  <a:cubicBezTo>
                    <a:pt x="1858" y="169"/>
                    <a:pt x="1868" y="125"/>
                    <a:pt x="1858" y="91"/>
                  </a:cubicBezTo>
                  <a:cubicBezTo>
                    <a:pt x="1848" y="48"/>
                    <a:pt x="1814" y="14"/>
                    <a:pt x="1771" y="4"/>
                  </a:cubicBezTo>
                  <a:cubicBezTo>
                    <a:pt x="1761" y="2"/>
                    <a:pt x="1751" y="0"/>
                    <a:pt x="1742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9"/>
            <p:cNvSpPr/>
            <p:nvPr/>
          </p:nvSpPr>
          <p:spPr>
            <a:xfrm>
              <a:off x="-3354125" y="-1719750"/>
              <a:ext cx="40325" cy="38850"/>
            </a:xfrm>
            <a:custGeom>
              <a:avLst/>
              <a:gdLst/>
              <a:ahLst/>
              <a:cxnLst/>
              <a:rect l="l" t="t" r="r" b="b"/>
              <a:pathLst>
                <a:path w="1613" h="1554" extrusionOk="0">
                  <a:moveTo>
                    <a:pt x="1504" y="1"/>
                  </a:moveTo>
                  <a:cubicBezTo>
                    <a:pt x="1488" y="1"/>
                    <a:pt x="1472" y="6"/>
                    <a:pt x="1457" y="20"/>
                  </a:cubicBezTo>
                  <a:lnTo>
                    <a:pt x="49" y="1428"/>
                  </a:lnTo>
                  <a:cubicBezTo>
                    <a:pt x="0" y="1481"/>
                    <a:pt x="51" y="1554"/>
                    <a:pt x="110" y="1554"/>
                  </a:cubicBezTo>
                  <a:cubicBezTo>
                    <a:pt x="127" y="1554"/>
                    <a:pt x="144" y="1548"/>
                    <a:pt x="160" y="1534"/>
                  </a:cubicBezTo>
                  <a:lnTo>
                    <a:pt x="1563" y="131"/>
                  </a:lnTo>
                  <a:cubicBezTo>
                    <a:pt x="1612" y="75"/>
                    <a:pt x="1561" y="1"/>
                    <a:pt x="1504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9"/>
            <p:cNvSpPr/>
            <p:nvPr/>
          </p:nvSpPr>
          <p:spPr>
            <a:xfrm>
              <a:off x="-3354600" y="-1720800"/>
              <a:ext cx="41250" cy="40875"/>
            </a:xfrm>
            <a:custGeom>
              <a:avLst/>
              <a:gdLst/>
              <a:ahLst/>
              <a:cxnLst/>
              <a:rect l="l" t="t" r="r" b="b"/>
              <a:pathLst>
                <a:path w="1650" h="1635" extrusionOk="0">
                  <a:moveTo>
                    <a:pt x="1529" y="77"/>
                  </a:moveTo>
                  <a:cubicBezTo>
                    <a:pt x="1539" y="77"/>
                    <a:pt x="1548" y="82"/>
                    <a:pt x="1553" y="91"/>
                  </a:cubicBezTo>
                  <a:cubicBezTo>
                    <a:pt x="1572" y="106"/>
                    <a:pt x="1572" y="130"/>
                    <a:pt x="1553" y="144"/>
                  </a:cubicBezTo>
                  <a:lnTo>
                    <a:pt x="150" y="1547"/>
                  </a:lnTo>
                  <a:cubicBezTo>
                    <a:pt x="145" y="1552"/>
                    <a:pt x="136" y="1557"/>
                    <a:pt x="126" y="1557"/>
                  </a:cubicBezTo>
                  <a:cubicBezTo>
                    <a:pt x="116" y="1557"/>
                    <a:pt x="107" y="1552"/>
                    <a:pt x="97" y="1547"/>
                  </a:cubicBezTo>
                  <a:cubicBezTo>
                    <a:pt x="92" y="1538"/>
                    <a:pt x="87" y="1528"/>
                    <a:pt x="87" y="1518"/>
                  </a:cubicBezTo>
                  <a:cubicBezTo>
                    <a:pt x="83" y="1508"/>
                    <a:pt x="87" y="1499"/>
                    <a:pt x="97" y="1494"/>
                  </a:cubicBezTo>
                  <a:lnTo>
                    <a:pt x="1500" y="91"/>
                  </a:lnTo>
                  <a:cubicBezTo>
                    <a:pt x="1505" y="82"/>
                    <a:pt x="1514" y="77"/>
                    <a:pt x="1524" y="77"/>
                  </a:cubicBezTo>
                  <a:close/>
                  <a:moveTo>
                    <a:pt x="1524" y="1"/>
                  </a:moveTo>
                  <a:cubicBezTo>
                    <a:pt x="1496" y="1"/>
                    <a:pt x="1470" y="11"/>
                    <a:pt x="1451" y="33"/>
                  </a:cubicBezTo>
                  <a:lnTo>
                    <a:pt x="44" y="1441"/>
                  </a:lnTo>
                  <a:cubicBezTo>
                    <a:pt x="0" y="1484"/>
                    <a:pt x="0" y="1557"/>
                    <a:pt x="44" y="1600"/>
                  </a:cubicBezTo>
                  <a:cubicBezTo>
                    <a:pt x="68" y="1620"/>
                    <a:pt x="97" y="1634"/>
                    <a:pt x="126" y="1634"/>
                  </a:cubicBezTo>
                  <a:cubicBezTo>
                    <a:pt x="155" y="1634"/>
                    <a:pt x="184" y="1625"/>
                    <a:pt x="208" y="1600"/>
                  </a:cubicBezTo>
                  <a:lnTo>
                    <a:pt x="1611" y="198"/>
                  </a:lnTo>
                  <a:cubicBezTo>
                    <a:pt x="1640" y="169"/>
                    <a:pt x="1650" y="130"/>
                    <a:pt x="1640" y="91"/>
                  </a:cubicBezTo>
                  <a:cubicBezTo>
                    <a:pt x="1630" y="48"/>
                    <a:pt x="1597" y="19"/>
                    <a:pt x="1553" y="4"/>
                  </a:cubicBezTo>
                  <a:cubicBezTo>
                    <a:pt x="1543" y="2"/>
                    <a:pt x="1534" y="1"/>
                    <a:pt x="1524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9"/>
            <p:cNvSpPr/>
            <p:nvPr/>
          </p:nvSpPr>
          <p:spPr>
            <a:xfrm>
              <a:off x="-3437700" y="-1844600"/>
              <a:ext cx="152125" cy="233150"/>
            </a:xfrm>
            <a:custGeom>
              <a:avLst/>
              <a:gdLst/>
              <a:ahLst/>
              <a:cxnLst/>
              <a:rect l="l" t="t" r="r" b="b"/>
              <a:pathLst>
                <a:path w="6085" h="9326" extrusionOk="0">
                  <a:moveTo>
                    <a:pt x="105" y="0"/>
                  </a:moveTo>
                  <a:cubicBezTo>
                    <a:pt x="52" y="0"/>
                    <a:pt x="1" y="56"/>
                    <a:pt x="35" y="114"/>
                  </a:cubicBezTo>
                  <a:cubicBezTo>
                    <a:pt x="1032" y="1667"/>
                    <a:pt x="4925" y="7742"/>
                    <a:pt x="5922" y="9290"/>
                  </a:cubicBezTo>
                  <a:cubicBezTo>
                    <a:pt x="5938" y="9315"/>
                    <a:pt x="5960" y="9325"/>
                    <a:pt x="5982" y="9325"/>
                  </a:cubicBezTo>
                  <a:cubicBezTo>
                    <a:pt x="6034" y="9325"/>
                    <a:pt x="6085" y="9269"/>
                    <a:pt x="6048" y="9208"/>
                  </a:cubicBezTo>
                  <a:cubicBezTo>
                    <a:pt x="5056" y="7660"/>
                    <a:pt x="1157" y="1585"/>
                    <a:pt x="166" y="32"/>
                  </a:cubicBezTo>
                  <a:cubicBezTo>
                    <a:pt x="149" y="10"/>
                    <a:pt x="127" y="0"/>
                    <a:pt x="105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9"/>
            <p:cNvSpPr/>
            <p:nvPr/>
          </p:nvSpPr>
          <p:spPr>
            <a:xfrm>
              <a:off x="-3438175" y="-1845525"/>
              <a:ext cx="153000" cy="235000"/>
            </a:xfrm>
            <a:custGeom>
              <a:avLst/>
              <a:gdLst/>
              <a:ahLst/>
              <a:cxnLst/>
              <a:rect l="l" t="t" r="r" b="b"/>
              <a:pathLst>
                <a:path w="6120" h="9400" extrusionOk="0">
                  <a:moveTo>
                    <a:pt x="127" y="74"/>
                  </a:moveTo>
                  <a:cubicBezTo>
                    <a:pt x="136" y="74"/>
                    <a:pt x="146" y="79"/>
                    <a:pt x="156" y="93"/>
                  </a:cubicBezTo>
                  <a:lnTo>
                    <a:pt x="6038" y="9269"/>
                  </a:lnTo>
                  <a:cubicBezTo>
                    <a:pt x="6042" y="9274"/>
                    <a:pt x="6042" y="9284"/>
                    <a:pt x="6042" y="9293"/>
                  </a:cubicBezTo>
                  <a:cubicBezTo>
                    <a:pt x="6038" y="9303"/>
                    <a:pt x="6033" y="9313"/>
                    <a:pt x="6023" y="9317"/>
                  </a:cubicBezTo>
                  <a:cubicBezTo>
                    <a:pt x="6013" y="9322"/>
                    <a:pt x="6004" y="9327"/>
                    <a:pt x="5994" y="9327"/>
                  </a:cubicBezTo>
                  <a:cubicBezTo>
                    <a:pt x="5984" y="9322"/>
                    <a:pt x="5980" y="9317"/>
                    <a:pt x="5975" y="9308"/>
                  </a:cubicBezTo>
                  <a:lnTo>
                    <a:pt x="88" y="132"/>
                  </a:lnTo>
                  <a:cubicBezTo>
                    <a:pt x="83" y="122"/>
                    <a:pt x="78" y="108"/>
                    <a:pt x="88" y="98"/>
                  </a:cubicBezTo>
                  <a:cubicBezTo>
                    <a:pt x="93" y="84"/>
                    <a:pt x="107" y="74"/>
                    <a:pt x="127" y="74"/>
                  </a:cubicBezTo>
                  <a:close/>
                  <a:moveTo>
                    <a:pt x="129" y="1"/>
                  </a:moveTo>
                  <a:cubicBezTo>
                    <a:pt x="125" y="1"/>
                    <a:pt x="121" y="1"/>
                    <a:pt x="117" y="1"/>
                  </a:cubicBezTo>
                  <a:cubicBezTo>
                    <a:pt x="74" y="1"/>
                    <a:pt x="35" y="26"/>
                    <a:pt x="15" y="64"/>
                  </a:cubicBezTo>
                  <a:cubicBezTo>
                    <a:pt x="1" y="98"/>
                    <a:pt x="1" y="142"/>
                    <a:pt x="25" y="175"/>
                  </a:cubicBezTo>
                  <a:lnTo>
                    <a:pt x="5907" y="9351"/>
                  </a:lnTo>
                  <a:cubicBezTo>
                    <a:pt x="5926" y="9380"/>
                    <a:pt x="5960" y="9400"/>
                    <a:pt x="5999" y="9400"/>
                  </a:cubicBezTo>
                  <a:cubicBezTo>
                    <a:pt x="6023" y="9400"/>
                    <a:pt x="6042" y="9395"/>
                    <a:pt x="6062" y="9380"/>
                  </a:cubicBezTo>
                  <a:cubicBezTo>
                    <a:pt x="6086" y="9366"/>
                    <a:pt x="6105" y="9342"/>
                    <a:pt x="6115" y="9317"/>
                  </a:cubicBezTo>
                  <a:cubicBezTo>
                    <a:pt x="6120" y="9284"/>
                    <a:pt x="6115" y="9255"/>
                    <a:pt x="6100" y="9226"/>
                  </a:cubicBezTo>
                  <a:lnTo>
                    <a:pt x="214" y="50"/>
                  </a:lnTo>
                  <a:cubicBezTo>
                    <a:pt x="196" y="19"/>
                    <a:pt x="163" y="1"/>
                    <a:pt x="129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9"/>
            <p:cNvSpPr/>
            <p:nvPr/>
          </p:nvSpPr>
          <p:spPr>
            <a:xfrm>
              <a:off x="-3479050" y="-1803500"/>
              <a:ext cx="234800" cy="150925"/>
            </a:xfrm>
            <a:custGeom>
              <a:avLst/>
              <a:gdLst/>
              <a:ahLst/>
              <a:cxnLst/>
              <a:rect l="l" t="t" r="r" b="b"/>
              <a:pathLst>
                <a:path w="9392" h="6037" extrusionOk="0">
                  <a:moveTo>
                    <a:pt x="109" y="0"/>
                  </a:moveTo>
                  <a:cubicBezTo>
                    <a:pt x="42" y="0"/>
                    <a:pt x="0" y="95"/>
                    <a:pt x="69" y="139"/>
                  </a:cubicBezTo>
                  <a:lnTo>
                    <a:pt x="9245" y="6026"/>
                  </a:lnTo>
                  <a:cubicBezTo>
                    <a:pt x="9258" y="6034"/>
                    <a:pt x="9271" y="6037"/>
                    <a:pt x="9283" y="6037"/>
                  </a:cubicBezTo>
                  <a:cubicBezTo>
                    <a:pt x="9348" y="6037"/>
                    <a:pt x="9392" y="5944"/>
                    <a:pt x="9327" y="5895"/>
                  </a:cubicBezTo>
                  <a:lnTo>
                    <a:pt x="151" y="13"/>
                  </a:lnTo>
                  <a:cubicBezTo>
                    <a:pt x="136" y="4"/>
                    <a:pt x="122" y="0"/>
                    <a:pt x="109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9"/>
            <p:cNvSpPr/>
            <p:nvPr/>
          </p:nvSpPr>
          <p:spPr>
            <a:xfrm>
              <a:off x="-3479150" y="-1804450"/>
              <a:ext cx="235450" cy="152825"/>
            </a:xfrm>
            <a:custGeom>
              <a:avLst/>
              <a:gdLst/>
              <a:ahLst/>
              <a:cxnLst/>
              <a:rect l="l" t="t" r="r" b="b"/>
              <a:pathLst>
                <a:path w="9418" h="6113" extrusionOk="0">
                  <a:moveTo>
                    <a:pt x="114" y="75"/>
                  </a:moveTo>
                  <a:cubicBezTo>
                    <a:pt x="121" y="75"/>
                    <a:pt x="129" y="77"/>
                    <a:pt x="136" y="80"/>
                  </a:cubicBezTo>
                  <a:lnTo>
                    <a:pt x="9307" y="5962"/>
                  </a:lnTo>
                  <a:cubicBezTo>
                    <a:pt x="9321" y="5967"/>
                    <a:pt x="9326" y="5982"/>
                    <a:pt x="9326" y="5991"/>
                  </a:cubicBezTo>
                  <a:cubicBezTo>
                    <a:pt x="9326" y="6011"/>
                    <a:pt x="9316" y="6025"/>
                    <a:pt x="9302" y="6030"/>
                  </a:cubicBezTo>
                  <a:cubicBezTo>
                    <a:pt x="9297" y="6032"/>
                    <a:pt x="9291" y="6034"/>
                    <a:pt x="9285" y="6034"/>
                  </a:cubicBezTo>
                  <a:cubicBezTo>
                    <a:pt x="9279" y="6034"/>
                    <a:pt x="9273" y="6032"/>
                    <a:pt x="9268" y="6030"/>
                  </a:cubicBezTo>
                  <a:lnTo>
                    <a:pt x="92" y="148"/>
                  </a:lnTo>
                  <a:lnTo>
                    <a:pt x="92" y="143"/>
                  </a:lnTo>
                  <a:cubicBezTo>
                    <a:pt x="73" y="134"/>
                    <a:pt x="68" y="109"/>
                    <a:pt x="82" y="90"/>
                  </a:cubicBezTo>
                  <a:cubicBezTo>
                    <a:pt x="89" y="81"/>
                    <a:pt x="101" y="75"/>
                    <a:pt x="114" y="75"/>
                  </a:cubicBezTo>
                  <a:close/>
                  <a:moveTo>
                    <a:pt x="114" y="0"/>
                  </a:moveTo>
                  <a:cubicBezTo>
                    <a:pt x="99" y="0"/>
                    <a:pt x="83" y="4"/>
                    <a:pt x="68" y="13"/>
                  </a:cubicBezTo>
                  <a:cubicBezTo>
                    <a:pt x="29" y="32"/>
                    <a:pt x="0" y="71"/>
                    <a:pt x="0" y="114"/>
                  </a:cubicBezTo>
                  <a:cubicBezTo>
                    <a:pt x="0" y="153"/>
                    <a:pt x="20" y="192"/>
                    <a:pt x="53" y="211"/>
                  </a:cubicBezTo>
                  <a:lnTo>
                    <a:pt x="9229" y="6093"/>
                  </a:lnTo>
                  <a:cubicBezTo>
                    <a:pt x="9244" y="6107"/>
                    <a:pt x="9268" y="6112"/>
                    <a:pt x="9287" y="6112"/>
                  </a:cubicBezTo>
                  <a:cubicBezTo>
                    <a:pt x="9326" y="6112"/>
                    <a:pt x="9360" y="6093"/>
                    <a:pt x="9384" y="6059"/>
                  </a:cubicBezTo>
                  <a:cubicBezTo>
                    <a:pt x="9418" y="6006"/>
                    <a:pt x="9403" y="5933"/>
                    <a:pt x="9350" y="5904"/>
                  </a:cubicBezTo>
                  <a:lnTo>
                    <a:pt x="174" y="17"/>
                  </a:lnTo>
                  <a:cubicBezTo>
                    <a:pt x="155" y="7"/>
                    <a:pt x="135" y="0"/>
                    <a:pt x="114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9"/>
            <p:cNvSpPr/>
            <p:nvPr/>
          </p:nvSpPr>
          <p:spPr>
            <a:xfrm>
              <a:off x="-3458325" y="-1823975"/>
              <a:ext cx="193375" cy="191875"/>
            </a:xfrm>
            <a:custGeom>
              <a:avLst/>
              <a:gdLst/>
              <a:ahLst/>
              <a:cxnLst/>
              <a:rect l="l" t="t" r="r" b="b"/>
              <a:pathLst>
                <a:path w="7735" h="7675" extrusionOk="0">
                  <a:moveTo>
                    <a:pt x="7626" y="0"/>
                  </a:moveTo>
                  <a:cubicBezTo>
                    <a:pt x="7610" y="0"/>
                    <a:pt x="7594" y="6"/>
                    <a:pt x="7579" y="20"/>
                  </a:cubicBezTo>
                  <a:lnTo>
                    <a:pt x="52" y="7546"/>
                  </a:lnTo>
                  <a:cubicBezTo>
                    <a:pt x="0" y="7602"/>
                    <a:pt x="48" y="7675"/>
                    <a:pt x="106" y="7675"/>
                  </a:cubicBezTo>
                  <a:cubicBezTo>
                    <a:pt x="124" y="7675"/>
                    <a:pt x="142" y="7668"/>
                    <a:pt x="159" y="7653"/>
                  </a:cubicBezTo>
                  <a:lnTo>
                    <a:pt x="7685" y="131"/>
                  </a:lnTo>
                  <a:cubicBezTo>
                    <a:pt x="7734" y="74"/>
                    <a:pt x="7683" y="0"/>
                    <a:pt x="7626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9"/>
            <p:cNvSpPr/>
            <p:nvPr/>
          </p:nvSpPr>
          <p:spPr>
            <a:xfrm>
              <a:off x="-3458850" y="-1824975"/>
              <a:ext cx="194250" cy="193900"/>
            </a:xfrm>
            <a:custGeom>
              <a:avLst/>
              <a:gdLst/>
              <a:ahLst/>
              <a:cxnLst/>
              <a:rect l="l" t="t" r="r" b="b"/>
              <a:pathLst>
                <a:path w="7770" h="7756" extrusionOk="0">
                  <a:moveTo>
                    <a:pt x="7648" y="74"/>
                  </a:moveTo>
                  <a:cubicBezTo>
                    <a:pt x="7658" y="79"/>
                    <a:pt x="7668" y="84"/>
                    <a:pt x="7677" y="89"/>
                  </a:cubicBezTo>
                  <a:cubicBezTo>
                    <a:pt x="7682" y="98"/>
                    <a:pt x="7687" y="103"/>
                    <a:pt x="7687" y="118"/>
                  </a:cubicBezTo>
                  <a:cubicBezTo>
                    <a:pt x="7687" y="127"/>
                    <a:pt x="7687" y="137"/>
                    <a:pt x="7677" y="142"/>
                  </a:cubicBezTo>
                  <a:lnTo>
                    <a:pt x="151" y="7668"/>
                  </a:lnTo>
                  <a:cubicBezTo>
                    <a:pt x="143" y="7676"/>
                    <a:pt x="135" y="7679"/>
                    <a:pt x="126" y="7679"/>
                  </a:cubicBezTo>
                  <a:cubicBezTo>
                    <a:pt x="97" y="7679"/>
                    <a:pt x="71" y="7641"/>
                    <a:pt x="98" y="7615"/>
                  </a:cubicBezTo>
                  <a:lnTo>
                    <a:pt x="7624" y="89"/>
                  </a:lnTo>
                  <a:cubicBezTo>
                    <a:pt x="7629" y="79"/>
                    <a:pt x="7639" y="79"/>
                    <a:pt x="7648" y="79"/>
                  </a:cubicBezTo>
                  <a:lnTo>
                    <a:pt x="7648" y="74"/>
                  </a:lnTo>
                  <a:close/>
                  <a:moveTo>
                    <a:pt x="7645" y="1"/>
                  </a:moveTo>
                  <a:cubicBezTo>
                    <a:pt x="7617" y="1"/>
                    <a:pt x="7592" y="14"/>
                    <a:pt x="7571" y="35"/>
                  </a:cubicBezTo>
                  <a:lnTo>
                    <a:pt x="44" y="7562"/>
                  </a:lnTo>
                  <a:cubicBezTo>
                    <a:pt x="1" y="7605"/>
                    <a:pt x="1" y="7678"/>
                    <a:pt x="44" y="7722"/>
                  </a:cubicBezTo>
                  <a:cubicBezTo>
                    <a:pt x="69" y="7741"/>
                    <a:pt x="98" y="7755"/>
                    <a:pt x="127" y="7755"/>
                  </a:cubicBezTo>
                  <a:cubicBezTo>
                    <a:pt x="160" y="7755"/>
                    <a:pt x="185" y="7741"/>
                    <a:pt x="209" y="7722"/>
                  </a:cubicBezTo>
                  <a:lnTo>
                    <a:pt x="7735" y="195"/>
                  </a:lnTo>
                  <a:cubicBezTo>
                    <a:pt x="7755" y="171"/>
                    <a:pt x="7769" y="142"/>
                    <a:pt x="7769" y="108"/>
                  </a:cubicBezTo>
                  <a:cubicBezTo>
                    <a:pt x="7759" y="50"/>
                    <a:pt x="7716" y="6"/>
                    <a:pt x="7658" y="2"/>
                  </a:cubicBezTo>
                  <a:cubicBezTo>
                    <a:pt x="7653" y="1"/>
                    <a:pt x="7649" y="1"/>
                    <a:pt x="7645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9"/>
            <p:cNvSpPr/>
            <p:nvPr/>
          </p:nvSpPr>
          <p:spPr>
            <a:xfrm>
              <a:off x="-3297750" y="-1853000"/>
              <a:ext cx="61825" cy="60375"/>
            </a:xfrm>
            <a:custGeom>
              <a:avLst/>
              <a:gdLst/>
              <a:ahLst/>
              <a:cxnLst/>
              <a:rect l="l" t="t" r="r" b="b"/>
              <a:pathLst>
                <a:path w="2473" h="2415" extrusionOk="0">
                  <a:moveTo>
                    <a:pt x="110" y="0"/>
                  </a:moveTo>
                  <a:cubicBezTo>
                    <a:pt x="50" y="0"/>
                    <a:pt x="0" y="74"/>
                    <a:pt x="53" y="131"/>
                  </a:cubicBezTo>
                  <a:lnTo>
                    <a:pt x="2312" y="2395"/>
                  </a:lnTo>
                  <a:cubicBezTo>
                    <a:pt x="2328" y="2409"/>
                    <a:pt x="2345" y="2414"/>
                    <a:pt x="2362" y="2414"/>
                  </a:cubicBezTo>
                  <a:cubicBezTo>
                    <a:pt x="2421" y="2414"/>
                    <a:pt x="2472" y="2340"/>
                    <a:pt x="2423" y="2284"/>
                  </a:cubicBezTo>
                  <a:lnTo>
                    <a:pt x="159" y="20"/>
                  </a:lnTo>
                  <a:cubicBezTo>
                    <a:pt x="143" y="6"/>
                    <a:pt x="126" y="0"/>
                    <a:pt x="110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9"/>
            <p:cNvSpPr/>
            <p:nvPr/>
          </p:nvSpPr>
          <p:spPr>
            <a:xfrm>
              <a:off x="-3299200" y="-1854000"/>
              <a:ext cx="63600" cy="62325"/>
            </a:xfrm>
            <a:custGeom>
              <a:avLst/>
              <a:gdLst/>
              <a:ahLst/>
              <a:cxnLst/>
              <a:rect l="l" t="t" r="r" b="b"/>
              <a:pathLst>
                <a:path w="2544" h="2493" extrusionOk="0">
                  <a:moveTo>
                    <a:pt x="164" y="79"/>
                  </a:moveTo>
                  <a:cubicBezTo>
                    <a:pt x="174" y="79"/>
                    <a:pt x="184" y="79"/>
                    <a:pt x="193" y="89"/>
                  </a:cubicBezTo>
                  <a:lnTo>
                    <a:pt x="2452" y="2353"/>
                  </a:lnTo>
                  <a:cubicBezTo>
                    <a:pt x="2462" y="2357"/>
                    <a:pt x="2467" y="2372"/>
                    <a:pt x="2462" y="2386"/>
                  </a:cubicBezTo>
                  <a:cubicBezTo>
                    <a:pt x="2462" y="2401"/>
                    <a:pt x="2447" y="2411"/>
                    <a:pt x="2433" y="2415"/>
                  </a:cubicBezTo>
                  <a:cubicBezTo>
                    <a:pt x="2430" y="2417"/>
                    <a:pt x="2427" y="2417"/>
                    <a:pt x="2424" y="2417"/>
                  </a:cubicBezTo>
                  <a:cubicBezTo>
                    <a:pt x="2416" y="2417"/>
                    <a:pt x="2406" y="2413"/>
                    <a:pt x="2399" y="2406"/>
                  </a:cubicBezTo>
                  <a:lnTo>
                    <a:pt x="135" y="142"/>
                  </a:lnTo>
                  <a:cubicBezTo>
                    <a:pt x="121" y="128"/>
                    <a:pt x="121" y="103"/>
                    <a:pt x="135" y="89"/>
                  </a:cubicBezTo>
                  <a:cubicBezTo>
                    <a:pt x="145" y="84"/>
                    <a:pt x="155" y="79"/>
                    <a:pt x="164" y="79"/>
                  </a:cubicBezTo>
                  <a:close/>
                  <a:moveTo>
                    <a:pt x="163" y="1"/>
                  </a:moveTo>
                  <a:cubicBezTo>
                    <a:pt x="75" y="1"/>
                    <a:pt x="0" y="114"/>
                    <a:pt x="82" y="195"/>
                  </a:cubicBezTo>
                  <a:lnTo>
                    <a:pt x="2346" y="2459"/>
                  </a:lnTo>
                  <a:cubicBezTo>
                    <a:pt x="2365" y="2478"/>
                    <a:pt x="2394" y="2493"/>
                    <a:pt x="2423" y="2493"/>
                  </a:cubicBezTo>
                  <a:cubicBezTo>
                    <a:pt x="2433" y="2493"/>
                    <a:pt x="2442" y="2493"/>
                    <a:pt x="2452" y="2488"/>
                  </a:cubicBezTo>
                  <a:cubicBezTo>
                    <a:pt x="2491" y="2478"/>
                    <a:pt x="2525" y="2444"/>
                    <a:pt x="2534" y="2406"/>
                  </a:cubicBezTo>
                  <a:cubicBezTo>
                    <a:pt x="2544" y="2367"/>
                    <a:pt x="2534" y="2324"/>
                    <a:pt x="2505" y="2299"/>
                  </a:cubicBezTo>
                  <a:lnTo>
                    <a:pt x="242" y="36"/>
                  </a:lnTo>
                  <a:cubicBezTo>
                    <a:pt x="217" y="11"/>
                    <a:pt x="189" y="1"/>
                    <a:pt x="163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9"/>
            <p:cNvSpPr/>
            <p:nvPr/>
          </p:nvSpPr>
          <p:spPr>
            <a:xfrm>
              <a:off x="-3311900" y="-1833600"/>
              <a:ext cx="56650" cy="55125"/>
            </a:xfrm>
            <a:custGeom>
              <a:avLst/>
              <a:gdLst/>
              <a:ahLst/>
              <a:cxnLst/>
              <a:rect l="l" t="t" r="r" b="b"/>
              <a:pathLst>
                <a:path w="2266" h="2205" extrusionOk="0">
                  <a:moveTo>
                    <a:pt x="110" y="1"/>
                  </a:moveTo>
                  <a:cubicBezTo>
                    <a:pt x="53" y="1"/>
                    <a:pt x="1" y="78"/>
                    <a:pt x="53" y="134"/>
                  </a:cubicBezTo>
                  <a:lnTo>
                    <a:pt x="2104" y="2180"/>
                  </a:lnTo>
                  <a:cubicBezTo>
                    <a:pt x="2120" y="2197"/>
                    <a:pt x="2138" y="2204"/>
                    <a:pt x="2156" y="2204"/>
                  </a:cubicBezTo>
                  <a:cubicBezTo>
                    <a:pt x="2214" y="2204"/>
                    <a:pt x="2266" y="2129"/>
                    <a:pt x="2210" y="2073"/>
                  </a:cubicBezTo>
                  <a:lnTo>
                    <a:pt x="159" y="23"/>
                  </a:lnTo>
                  <a:cubicBezTo>
                    <a:pt x="144" y="7"/>
                    <a:pt x="127" y="1"/>
                    <a:pt x="110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9"/>
            <p:cNvSpPr/>
            <p:nvPr/>
          </p:nvSpPr>
          <p:spPr>
            <a:xfrm>
              <a:off x="-3313175" y="-1834475"/>
              <a:ext cx="58350" cy="56950"/>
            </a:xfrm>
            <a:custGeom>
              <a:avLst/>
              <a:gdLst/>
              <a:ahLst/>
              <a:cxnLst/>
              <a:rect l="l" t="t" r="r" b="b"/>
              <a:pathLst>
                <a:path w="2334" h="2278" extrusionOk="0">
                  <a:moveTo>
                    <a:pt x="162" y="77"/>
                  </a:moveTo>
                  <a:cubicBezTo>
                    <a:pt x="172" y="77"/>
                    <a:pt x="177" y="82"/>
                    <a:pt x="186" y="91"/>
                  </a:cubicBezTo>
                  <a:lnTo>
                    <a:pt x="2237" y="2133"/>
                  </a:lnTo>
                  <a:cubicBezTo>
                    <a:pt x="2242" y="2142"/>
                    <a:pt x="2247" y="2157"/>
                    <a:pt x="2247" y="2167"/>
                  </a:cubicBezTo>
                  <a:cubicBezTo>
                    <a:pt x="2242" y="2181"/>
                    <a:pt x="2228" y="2196"/>
                    <a:pt x="2213" y="2200"/>
                  </a:cubicBezTo>
                  <a:cubicBezTo>
                    <a:pt x="2203" y="2200"/>
                    <a:pt x="2189" y="2200"/>
                    <a:pt x="2179" y="2191"/>
                  </a:cubicBezTo>
                  <a:lnTo>
                    <a:pt x="133" y="140"/>
                  </a:lnTo>
                  <a:cubicBezTo>
                    <a:pt x="119" y="125"/>
                    <a:pt x="119" y="101"/>
                    <a:pt x="133" y="87"/>
                  </a:cubicBezTo>
                  <a:cubicBezTo>
                    <a:pt x="138" y="82"/>
                    <a:pt x="148" y="77"/>
                    <a:pt x="162" y="77"/>
                  </a:cubicBezTo>
                  <a:close/>
                  <a:moveTo>
                    <a:pt x="162" y="0"/>
                  </a:moveTo>
                  <a:cubicBezTo>
                    <a:pt x="75" y="0"/>
                    <a:pt x="0" y="111"/>
                    <a:pt x="75" y="193"/>
                  </a:cubicBezTo>
                  <a:lnTo>
                    <a:pt x="2126" y="2244"/>
                  </a:lnTo>
                  <a:cubicBezTo>
                    <a:pt x="2145" y="2263"/>
                    <a:pt x="2174" y="2273"/>
                    <a:pt x="2203" y="2278"/>
                  </a:cubicBezTo>
                  <a:lnTo>
                    <a:pt x="2213" y="2278"/>
                  </a:lnTo>
                  <a:cubicBezTo>
                    <a:pt x="2242" y="2273"/>
                    <a:pt x="2266" y="2258"/>
                    <a:pt x="2286" y="2239"/>
                  </a:cubicBezTo>
                  <a:cubicBezTo>
                    <a:pt x="2334" y="2196"/>
                    <a:pt x="2334" y="2123"/>
                    <a:pt x="2286" y="2079"/>
                  </a:cubicBezTo>
                  <a:lnTo>
                    <a:pt x="239" y="33"/>
                  </a:lnTo>
                  <a:cubicBezTo>
                    <a:pt x="215" y="10"/>
                    <a:pt x="188" y="0"/>
                    <a:pt x="162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9"/>
            <p:cNvSpPr/>
            <p:nvPr/>
          </p:nvSpPr>
          <p:spPr>
            <a:xfrm>
              <a:off x="-3325950" y="-1814075"/>
              <a:ext cx="51075" cy="49625"/>
            </a:xfrm>
            <a:custGeom>
              <a:avLst/>
              <a:gdLst/>
              <a:ahLst/>
              <a:cxnLst/>
              <a:rect l="l" t="t" r="r" b="b"/>
              <a:pathLst>
                <a:path w="2043" h="1985" extrusionOk="0">
                  <a:moveTo>
                    <a:pt x="110" y="1"/>
                  </a:moveTo>
                  <a:cubicBezTo>
                    <a:pt x="51" y="1"/>
                    <a:pt x="0" y="75"/>
                    <a:pt x="49" y="132"/>
                  </a:cubicBezTo>
                  <a:lnTo>
                    <a:pt x="1887" y="1965"/>
                  </a:lnTo>
                  <a:cubicBezTo>
                    <a:pt x="1902" y="1979"/>
                    <a:pt x="1919" y="1984"/>
                    <a:pt x="1935" y="1984"/>
                  </a:cubicBezTo>
                  <a:cubicBezTo>
                    <a:pt x="1992" y="1984"/>
                    <a:pt x="2043" y="1910"/>
                    <a:pt x="1994" y="1854"/>
                  </a:cubicBezTo>
                  <a:lnTo>
                    <a:pt x="160" y="20"/>
                  </a:lnTo>
                  <a:cubicBezTo>
                    <a:pt x="144" y="7"/>
                    <a:pt x="127" y="1"/>
                    <a:pt x="110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9"/>
            <p:cNvSpPr/>
            <p:nvPr/>
          </p:nvSpPr>
          <p:spPr>
            <a:xfrm>
              <a:off x="-3326175" y="-1815050"/>
              <a:ext cx="51900" cy="51550"/>
            </a:xfrm>
            <a:custGeom>
              <a:avLst/>
              <a:gdLst/>
              <a:ahLst/>
              <a:cxnLst/>
              <a:rect l="l" t="t" r="r" b="b"/>
              <a:pathLst>
                <a:path w="2076" h="2062" extrusionOk="0">
                  <a:moveTo>
                    <a:pt x="124" y="77"/>
                  </a:moveTo>
                  <a:cubicBezTo>
                    <a:pt x="131" y="77"/>
                    <a:pt x="138" y="81"/>
                    <a:pt x="145" y="88"/>
                  </a:cubicBezTo>
                  <a:lnTo>
                    <a:pt x="1978" y="1922"/>
                  </a:lnTo>
                  <a:cubicBezTo>
                    <a:pt x="2001" y="1948"/>
                    <a:pt x="1976" y="1984"/>
                    <a:pt x="1948" y="1984"/>
                  </a:cubicBezTo>
                  <a:cubicBezTo>
                    <a:pt x="1940" y="1984"/>
                    <a:pt x="1932" y="1981"/>
                    <a:pt x="1925" y="1975"/>
                  </a:cubicBezTo>
                  <a:lnTo>
                    <a:pt x="92" y="142"/>
                  </a:lnTo>
                  <a:cubicBezTo>
                    <a:pt x="82" y="137"/>
                    <a:pt x="77" y="127"/>
                    <a:pt x="77" y="117"/>
                  </a:cubicBezTo>
                  <a:cubicBezTo>
                    <a:pt x="82" y="93"/>
                    <a:pt x="97" y="79"/>
                    <a:pt x="116" y="79"/>
                  </a:cubicBezTo>
                  <a:cubicBezTo>
                    <a:pt x="119" y="77"/>
                    <a:pt x="121" y="77"/>
                    <a:pt x="124" y="77"/>
                  </a:cubicBezTo>
                  <a:close/>
                  <a:moveTo>
                    <a:pt x="124" y="0"/>
                  </a:moveTo>
                  <a:cubicBezTo>
                    <a:pt x="120" y="0"/>
                    <a:pt x="116" y="1"/>
                    <a:pt x="111" y="1"/>
                  </a:cubicBezTo>
                  <a:cubicBezTo>
                    <a:pt x="82" y="1"/>
                    <a:pt x="58" y="16"/>
                    <a:pt x="39" y="35"/>
                  </a:cubicBezTo>
                  <a:cubicBezTo>
                    <a:pt x="19" y="54"/>
                    <a:pt x="5" y="84"/>
                    <a:pt x="5" y="108"/>
                  </a:cubicBezTo>
                  <a:cubicBezTo>
                    <a:pt x="0" y="142"/>
                    <a:pt x="15" y="171"/>
                    <a:pt x="34" y="195"/>
                  </a:cubicBezTo>
                  <a:lnTo>
                    <a:pt x="1872" y="2028"/>
                  </a:lnTo>
                  <a:cubicBezTo>
                    <a:pt x="1891" y="2052"/>
                    <a:pt x="1916" y="2062"/>
                    <a:pt x="1949" y="2062"/>
                  </a:cubicBezTo>
                  <a:cubicBezTo>
                    <a:pt x="1978" y="2062"/>
                    <a:pt x="2007" y="2047"/>
                    <a:pt x="2032" y="2028"/>
                  </a:cubicBezTo>
                  <a:cubicBezTo>
                    <a:pt x="2075" y="1984"/>
                    <a:pt x="2075" y="1912"/>
                    <a:pt x="2032" y="1868"/>
                  </a:cubicBezTo>
                  <a:lnTo>
                    <a:pt x="198" y="35"/>
                  </a:lnTo>
                  <a:cubicBezTo>
                    <a:pt x="177" y="14"/>
                    <a:pt x="153" y="0"/>
                    <a:pt x="124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9"/>
            <p:cNvSpPr/>
            <p:nvPr/>
          </p:nvSpPr>
          <p:spPr>
            <a:xfrm>
              <a:off x="-3340075" y="-1794675"/>
              <a:ext cx="45725" cy="44250"/>
            </a:xfrm>
            <a:custGeom>
              <a:avLst/>
              <a:gdLst/>
              <a:ahLst/>
              <a:cxnLst/>
              <a:rect l="l" t="t" r="r" b="b"/>
              <a:pathLst>
                <a:path w="1829" h="1770" extrusionOk="0">
                  <a:moveTo>
                    <a:pt x="107" y="1"/>
                  </a:moveTo>
                  <a:cubicBezTo>
                    <a:pt x="49" y="1"/>
                    <a:pt x="1" y="74"/>
                    <a:pt x="53" y="129"/>
                  </a:cubicBezTo>
                  <a:lnTo>
                    <a:pt x="1673" y="1750"/>
                  </a:lnTo>
                  <a:lnTo>
                    <a:pt x="1669" y="1750"/>
                  </a:lnTo>
                  <a:cubicBezTo>
                    <a:pt x="1685" y="1764"/>
                    <a:pt x="1702" y="1770"/>
                    <a:pt x="1719" y="1770"/>
                  </a:cubicBezTo>
                  <a:cubicBezTo>
                    <a:pt x="1778" y="1770"/>
                    <a:pt x="1829" y="1696"/>
                    <a:pt x="1780" y="1643"/>
                  </a:cubicBezTo>
                  <a:lnTo>
                    <a:pt x="159" y="23"/>
                  </a:lnTo>
                  <a:cubicBezTo>
                    <a:pt x="143" y="7"/>
                    <a:pt x="124" y="1"/>
                    <a:pt x="107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9"/>
            <p:cNvSpPr/>
            <p:nvPr/>
          </p:nvSpPr>
          <p:spPr>
            <a:xfrm>
              <a:off x="-3340325" y="-1795575"/>
              <a:ext cx="46325" cy="46225"/>
            </a:xfrm>
            <a:custGeom>
              <a:avLst/>
              <a:gdLst/>
              <a:ahLst/>
              <a:cxnLst/>
              <a:rect l="l" t="t" r="r" b="b"/>
              <a:pathLst>
                <a:path w="1853" h="1849" extrusionOk="0">
                  <a:moveTo>
                    <a:pt x="121" y="74"/>
                  </a:moveTo>
                  <a:cubicBezTo>
                    <a:pt x="131" y="74"/>
                    <a:pt x="140" y="78"/>
                    <a:pt x="145" y="88"/>
                  </a:cubicBezTo>
                  <a:lnTo>
                    <a:pt x="1766" y="1704"/>
                  </a:lnTo>
                  <a:cubicBezTo>
                    <a:pt x="1775" y="1713"/>
                    <a:pt x="1775" y="1728"/>
                    <a:pt x="1775" y="1738"/>
                  </a:cubicBezTo>
                  <a:cubicBezTo>
                    <a:pt x="1770" y="1752"/>
                    <a:pt x="1756" y="1767"/>
                    <a:pt x="1741" y="1771"/>
                  </a:cubicBezTo>
                  <a:cubicBezTo>
                    <a:pt x="1732" y="1771"/>
                    <a:pt x="1717" y="1771"/>
                    <a:pt x="1712" y="1762"/>
                  </a:cubicBezTo>
                  <a:lnTo>
                    <a:pt x="92" y="141"/>
                  </a:lnTo>
                  <a:cubicBezTo>
                    <a:pt x="78" y="127"/>
                    <a:pt x="78" y="103"/>
                    <a:pt x="92" y="88"/>
                  </a:cubicBezTo>
                  <a:cubicBezTo>
                    <a:pt x="97" y="83"/>
                    <a:pt x="107" y="78"/>
                    <a:pt x="121" y="74"/>
                  </a:cubicBezTo>
                  <a:close/>
                  <a:moveTo>
                    <a:pt x="123" y="0"/>
                  </a:moveTo>
                  <a:cubicBezTo>
                    <a:pt x="119" y="0"/>
                    <a:pt x="115" y="0"/>
                    <a:pt x="111" y="1"/>
                  </a:cubicBezTo>
                  <a:cubicBezTo>
                    <a:pt x="82" y="1"/>
                    <a:pt x="53" y="16"/>
                    <a:pt x="34" y="35"/>
                  </a:cubicBezTo>
                  <a:cubicBezTo>
                    <a:pt x="15" y="54"/>
                    <a:pt x="5" y="78"/>
                    <a:pt x="0" y="107"/>
                  </a:cubicBezTo>
                  <a:cubicBezTo>
                    <a:pt x="0" y="141"/>
                    <a:pt x="10" y="170"/>
                    <a:pt x="34" y="195"/>
                  </a:cubicBezTo>
                  <a:lnTo>
                    <a:pt x="1654" y="1815"/>
                  </a:lnTo>
                  <a:cubicBezTo>
                    <a:pt x="1674" y="1834"/>
                    <a:pt x="1703" y="1849"/>
                    <a:pt x="1732" y="1849"/>
                  </a:cubicBezTo>
                  <a:cubicBezTo>
                    <a:pt x="1741" y="1849"/>
                    <a:pt x="1751" y="1844"/>
                    <a:pt x="1761" y="1844"/>
                  </a:cubicBezTo>
                  <a:cubicBezTo>
                    <a:pt x="1800" y="1834"/>
                    <a:pt x="1833" y="1800"/>
                    <a:pt x="1843" y="1757"/>
                  </a:cubicBezTo>
                  <a:cubicBezTo>
                    <a:pt x="1853" y="1718"/>
                    <a:pt x="1843" y="1679"/>
                    <a:pt x="1814" y="1650"/>
                  </a:cubicBezTo>
                  <a:lnTo>
                    <a:pt x="194" y="35"/>
                  </a:lnTo>
                  <a:cubicBezTo>
                    <a:pt x="177" y="14"/>
                    <a:pt x="149" y="0"/>
                    <a:pt x="123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9"/>
            <p:cNvSpPr/>
            <p:nvPr/>
          </p:nvSpPr>
          <p:spPr>
            <a:xfrm>
              <a:off x="-3354125" y="-1775125"/>
              <a:ext cx="40325" cy="38850"/>
            </a:xfrm>
            <a:custGeom>
              <a:avLst/>
              <a:gdLst/>
              <a:ahLst/>
              <a:cxnLst/>
              <a:rect l="l" t="t" r="r" b="b"/>
              <a:pathLst>
                <a:path w="1613" h="1554" extrusionOk="0">
                  <a:moveTo>
                    <a:pt x="110" y="0"/>
                  </a:moveTo>
                  <a:cubicBezTo>
                    <a:pt x="51" y="0"/>
                    <a:pt x="0" y="73"/>
                    <a:pt x="49" y="126"/>
                  </a:cubicBezTo>
                  <a:lnTo>
                    <a:pt x="1457" y="1534"/>
                  </a:lnTo>
                  <a:cubicBezTo>
                    <a:pt x="1472" y="1548"/>
                    <a:pt x="1488" y="1554"/>
                    <a:pt x="1504" y="1554"/>
                  </a:cubicBezTo>
                  <a:cubicBezTo>
                    <a:pt x="1561" y="1554"/>
                    <a:pt x="1612" y="1479"/>
                    <a:pt x="1563" y="1423"/>
                  </a:cubicBezTo>
                  <a:lnTo>
                    <a:pt x="160" y="20"/>
                  </a:lnTo>
                  <a:cubicBezTo>
                    <a:pt x="144" y="6"/>
                    <a:pt x="127" y="0"/>
                    <a:pt x="110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9"/>
            <p:cNvSpPr/>
            <p:nvPr/>
          </p:nvSpPr>
          <p:spPr>
            <a:xfrm>
              <a:off x="-3354725" y="-1776125"/>
              <a:ext cx="41500" cy="40800"/>
            </a:xfrm>
            <a:custGeom>
              <a:avLst/>
              <a:gdLst/>
              <a:ahLst/>
              <a:cxnLst/>
              <a:rect l="l" t="t" r="r" b="b"/>
              <a:pathLst>
                <a:path w="1660" h="1632" extrusionOk="0">
                  <a:moveTo>
                    <a:pt x="131" y="74"/>
                  </a:moveTo>
                  <a:cubicBezTo>
                    <a:pt x="141" y="79"/>
                    <a:pt x="150" y="79"/>
                    <a:pt x="155" y="89"/>
                  </a:cubicBezTo>
                  <a:lnTo>
                    <a:pt x="1558" y="1492"/>
                  </a:lnTo>
                  <a:cubicBezTo>
                    <a:pt x="1577" y="1506"/>
                    <a:pt x="1577" y="1530"/>
                    <a:pt x="1558" y="1545"/>
                  </a:cubicBezTo>
                  <a:cubicBezTo>
                    <a:pt x="1553" y="1552"/>
                    <a:pt x="1545" y="1556"/>
                    <a:pt x="1536" y="1556"/>
                  </a:cubicBezTo>
                  <a:cubicBezTo>
                    <a:pt x="1527" y="1556"/>
                    <a:pt x="1517" y="1552"/>
                    <a:pt x="1510" y="1545"/>
                  </a:cubicBezTo>
                  <a:lnTo>
                    <a:pt x="102" y="142"/>
                  </a:lnTo>
                  <a:cubicBezTo>
                    <a:pt x="97" y="132"/>
                    <a:pt x="92" y="123"/>
                    <a:pt x="92" y="113"/>
                  </a:cubicBezTo>
                  <a:cubicBezTo>
                    <a:pt x="92" y="103"/>
                    <a:pt x="97" y="94"/>
                    <a:pt x="107" y="89"/>
                  </a:cubicBezTo>
                  <a:cubicBezTo>
                    <a:pt x="112" y="84"/>
                    <a:pt x="121" y="79"/>
                    <a:pt x="131" y="74"/>
                  </a:cubicBezTo>
                  <a:close/>
                  <a:moveTo>
                    <a:pt x="134" y="1"/>
                  </a:moveTo>
                  <a:cubicBezTo>
                    <a:pt x="130" y="1"/>
                    <a:pt x="126" y="1"/>
                    <a:pt x="121" y="2"/>
                  </a:cubicBezTo>
                  <a:cubicBezTo>
                    <a:pt x="92" y="2"/>
                    <a:pt x="68" y="16"/>
                    <a:pt x="49" y="36"/>
                  </a:cubicBezTo>
                  <a:cubicBezTo>
                    <a:pt x="1" y="79"/>
                    <a:pt x="1" y="152"/>
                    <a:pt x="49" y="195"/>
                  </a:cubicBezTo>
                  <a:lnTo>
                    <a:pt x="1452" y="1598"/>
                  </a:lnTo>
                  <a:cubicBezTo>
                    <a:pt x="1471" y="1622"/>
                    <a:pt x="1500" y="1632"/>
                    <a:pt x="1529" y="1632"/>
                  </a:cubicBezTo>
                  <a:cubicBezTo>
                    <a:pt x="1558" y="1632"/>
                    <a:pt x="1587" y="1617"/>
                    <a:pt x="1611" y="1598"/>
                  </a:cubicBezTo>
                  <a:cubicBezTo>
                    <a:pt x="1660" y="1554"/>
                    <a:pt x="1660" y="1482"/>
                    <a:pt x="1611" y="1438"/>
                  </a:cubicBezTo>
                  <a:lnTo>
                    <a:pt x="209" y="36"/>
                  </a:lnTo>
                  <a:cubicBezTo>
                    <a:pt x="187" y="15"/>
                    <a:pt x="163" y="1"/>
                    <a:pt x="134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9"/>
            <p:cNvSpPr/>
            <p:nvPr/>
          </p:nvSpPr>
          <p:spPr>
            <a:xfrm>
              <a:off x="-3487375" y="-1663400"/>
              <a:ext cx="61800" cy="60325"/>
            </a:xfrm>
            <a:custGeom>
              <a:avLst/>
              <a:gdLst/>
              <a:ahLst/>
              <a:cxnLst/>
              <a:rect l="l" t="t" r="r" b="b"/>
              <a:pathLst>
                <a:path w="2472" h="2413" extrusionOk="0">
                  <a:moveTo>
                    <a:pt x="110" y="1"/>
                  </a:moveTo>
                  <a:cubicBezTo>
                    <a:pt x="51" y="1"/>
                    <a:pt x="1" y="74"/>
                    <a:pt x="54" y="127"/>
                  </a:cubicBezTo>
                  <a:lnTo>
                    <a:pt x="2317" y="2390"/>
                  </a:lnTo>
                  <a:cubicBezTo>
                    <a:pt x="2333" y="2406"/>
                    <a:pt x="2350" y="2413"/>
                    <a:pt x="2367" y="2413"/>
                  </a:cubicBezTo>
                  <a:cubicBezTo>
                    <a:pt x="2423" y="2413"/>
                    <a:pt x="2472" y="2340"/>
                    <a:pt x="2424" y="2284"/>
                  </a:cubicBezTo>
                  <a:lnTo>
                    <a:pt x="160" y="20"/>
                  </a:lnTo>
                  <a:cubicBezTo>
                    <a:pt x="144" y="6"/>
                    <a:pt x="127" y="1"/>
                    <a:pt x="110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9"/>
            <p:cNvSpPr/>
            <p:nvPr/>
          </p:nvSpPr>
          <p:spPr>
            <a:xfrm>
              <a:off x="-3487625" y="-1664375"/>
              <a:ext cx="62675" cy="62325"/>
            </a:xfrm>
            <a:custGeom>
              <a:avLst/>
              <a:gdLst/>
              <a:ahLst/>
              <a:cxnLst/>
              <a:rect l="l" t="t" r="r" b="b"/>
              <a:pathLst>
                <a:path w="2507" h="2493" extrusionOk="0">
                  <a:moveTo>
                    <a:pt x="122" y="74"/>
                  </a:moveTo>
                  <a:cubicBezTo>
                    <a:pt x="131" y="79"/>
                    <a:pt x="136" y="79"/>
                    <a:pt x="146" y="83"/>
                  </a:cubicBezTo>
                  <a:lnTo>
                    <a:pt x="2405" y="2347"/>
                  </a:lnTo>
                  <a:cubicBezTo>
                    <a:pt x="2419" y="2362"/>
                    <a:pt x="2419" y="2386"/>
                    <a:pt x="2405" y="2400"/>
                  </a:cubicBezTo>
                  <a:cubicBezTo>
                    <a:pt x="2397" y="2408"/>
                    <a:pt x="2388" y="2411"/>
                    <a:pt x="2379" y="2411"/>
                  </a:cubicBezTo>
                  <a:cubicBezTo>
                    <a:pt x="2370" y="2411"/>
                    <a:pt x="2361" y="2408"/>
                    <a:pt x="2356" y="2400"/>
                  </a:cubicBezTo>
                  <a:lnTo>
                    <a:pt x="93" y="137"/>
                  </a:lnTo>
                  <a:cubicBezTo>
                    <a:pt x="78" y="122"/>
                    <a:pt x="78" y="98"/>
                    <a:pt x="93" y="83"/>
                  </a:cubicBezTo>
                  <a:cubicBezTo>
                    <a:pt x="97" y="79"/>
                    <a:pt x="107" y="74"/>
                    <a:pt x="117" y="74"/>
                  </a:cubicBezTo>
                  <a:close/>
                  <a:moveTo>
                    <a:pt x="123" y="0"/>
                  </a:moveTo>
                  <a:cubicBezTo>
                    <a:pt x="119" y="0"/>
                    <a:pt x="116" y="1"/>
                    <a:pt x="112" y="1"/>
                  </a:cubicBezTo>
                  <a:cubicBezTo>
                    <a:pt x="54" y="6"/>
                    <a:pt x="5" y="50"/>
                    <a:pt x="1" y="108"/>
                  </a:cubicBezTo>
                  <a:cubicBezTo>
                    <a:pt x="1" y="141"/>
                    <a:pt x="10" y="171"/>
                    <a:pt x="34" y="195"/>
                  </a:cubicBezTo>
                  <a:lnTo>
                    <a:pt x="2298" y="2458"/>
                  </a:lnTo>
                  <a:cubicBezTo>
                    <a:pt x="2318" y="2478"/>
                    <a:pt x="2347" y="2492"/>
                    <a:pt x="2376" y="2492"/>
                  </a:cubicBezTo>
                  <a:cubicBezTo>
                    <a:pt x="2409" y="2492"/>
                    <a:pt x="2439" y="2478"/>
                    <a:pt x="2458" y="2454"/>
                  </a:cubicBezTo>
                  <a:cubicBezTo>
                    <a:pt x="2506" y="2415"/>
                    <a:pt x="2506" y="2338"/>
                    <a:pt x="2458" y="2299"/>
                  </a:cubicBezTo>
                  <a:lnTo>
                    <a:pt x="199" y="35"/>
                  </a:lnTo>
                  <a:cubicBezTo>
                    <a:pt x="178" y="14"/>
                    <a:pt x="149" y="0"/>
                    <a:pt x="123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9"/>
            <p:cNvSpPr/>
            <p:nvPr/>
          </p:nvSpPr>
          <p:spPr>
            <a:xfrm>
              <a:off x="-3467975" y="-1677600"/>
              <a:ext cx="56625" cy="55100"/>
            </a:xfrm>
            <a:custGeom>
              <a:avLst/>
              <a:gdLst/>
              <a:ahLst/>
              <a:cxnLst/>
              <a:rect l="l" t="t" r="r" b="b"/>
              <a:pathLst>
                <a:path w="2265" h="2204" extrusionOk="0">
                  <a:moveTo>
                    <a:pt x="111" y="1"/>
                  </a:moveTo>
                  <a:cubicBezTo>
                    <a:pt x="51" y="1"/>
                    <a:pt x="0" y="77"/>
                    <a:pt x="56" y="134"/>
                  </a:cubicBezTo>
                  <a:cubicBezTo>
                    <a:pt x="1357" y="1435"/>
                    <a:pt x="801" y="878"/>
                    <a:pt x="2102" y="2180"/>
                  </a:cubicBezTo>
                  <a:cubicBezTo>
                    <a:pt x="2119" y="2197"/>
                    <a:pt x="2138" y="2204"/>
                    <a:pt x="2157" y="2204"/>
                  </a:cubicBezTo>
                  <a:cubicBezTo>
                    <a:pt x="2215" y="2204"/>
                    <a:pt x="2264" y="2129"/>
                    <a:pt x="2209" y="2073"/>
                  </a:cubicBezTo>
                  <a:lnTo>
                    <a:pt x="163" y="22"/>
                  </a:lnTo>
                  <a:cubicBezTo>
                    <a:pt x="146" y="7"/>
                    <a:pt x="128" y="1"/>
                    <a:pt x="111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9"/>
            <p:cNvSpPr/>
            <p:nvPr/>
          </p:nvSpPr>
          <p:spPr>
            <a:xfrm>
              <a:off x="-3469175" y="-1678375"/>
              <a:ext cx="58000" cy="56850"/>
            </a:xfrm>
            <a:custGeom>
              <a:avLst/>
              <a:gdLst/>
              <a:ahLst/>
              <a:cxnLst/>
              <a:rect l="l" t="t" r="r" b="b"/>
              <a:pathLst>
                <a:path w="2320" h="2274" extrusionOk="0">
                  <a:moveTo>
                    <a:pt x="157" y="73"/>
                  </a:moveTo>
                  <a:cubicBezTo>
                    <a:pt x="167" y="73"/>
                    <a:pt x="177" y="78"/>
                    <a:pt x="187" y="82"/>
                  </a:cubicBezTo>
                  <a:lnTo>
                    <a:pt x="2233" y="2133"/>
                  </a:lnTo>
                  <a:cubicBezTo>
                    <a:pt x="2242" y="2138"/>
                    <a:pt x="2247" y="2148"/>
                    <a:pt x="2247" y="2157"/>
                  </a:cubicBezTo>
                  <a:cubicBezTo>
                    <a:pt x="2242" y="2167"/>
                    <a:pt x="2237" y="2177"/>
                    <a:pt x="2233" y="2182"/>
                  </a:cubicBezTo>
                  <a:cubicBezTo>
                    <a:pt x="2223" y="2191"/>
                    <a:pt x="2218" y="2196"/>
                    <a:pt x="2208" y="2196"/>
                  </a:cubicBezTo>
                  <a:cubicBezTo>
                    <a:pt x="2194" y="2196"/>
                    <a:pt x="2184" y="2191"/>
                    <a:pt x="2179" y="2186"/>
                  </a:cubicBezTo>
                  <a:lnTo>
                    <a:pt x="133" y="136"/>
                  </a:lnTo>
                  <a:cubicBezTo>
                    <a:pt x="114" y="121"/>
                    <a:pt x="114" y="97"/>
                    <a:pt x="133" y="87"/>
                  </a:cubicBezTo>
                  <a:cubicBezTo>
                    <a:pt x="138" y="78"/>
                    <a:pt x="148" y="73"/>
                    <a:pt x="157" y="73"/>
                  </a:cubicBezTo>
                  <a:close/>
                  <a:moveTo>
                    <a:pt x="160" y="1"/>
                  </a:moveTo>
                  <a:cubicBezTo>
                    <a:pt x="73" y="1"/>
                    <a:pt x="1" y="112"/>
                    <a:pt x="75" y="194"/>
                  </a:cubicBezTo>
                  <a:lnTo>
                    <a:pt x="2126" y="2240"/>
                  </a:lnTo>
                  <a:cubicBezTo>
                    <a:pt x="2146" y="2259"/>
                    <a:pt x="2175" y="2274"/>
                    <a:pt x="2204" y="2274"/>
                  </a:cubicBezTo>
                  <a:lnTo>
                    <a:pt x="2208" y="2274"/>
                  </a:lnTo>
                  <a:cubicBezTo>
                    <a:pt x="2237" y="2274"/>
                    <a:pt x="2266" y="2259"/>
                    <a:pt x="2286" y="2240"/>
                  </a:cubicBezTo>
                  <a:cubicBezTo>
                    <a:pt x="2305" y="2220"/>
                    <a:pt x="2315" y="2196"/>
                    <a:pt x="2320" y="2167"/>
                  </a:cubicBezTo>
                  <a:cubicBezTo>
                    <a:pt x="2320" y="2133"/>
                    <a:pt x="2310" y="2104"/>
                    <a:pt x="2286" y="2080"/>
                  </a:cubicBezTo>
                  <a:lnTo>
                    <a:pt x="240" y="34"/>
                  </a:lnTo>
                  <a:cubicBezTo>
                    <a:pt x="214" y="11"/>
                    <a:pt x="187" y="1"/>
                    <a:pt x="160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9"/>
            <p:cNvSpPr/>
            <p:nvPr/>
          </p:nvSpPr>
          <p:spPr>
            <a:xfrm>
              <a:off x="-3448425" y="-1691650"/>
              <a:ext cx="51125" cy="49650"/>
            </a:xfrm>
            <a:custGeom>
              <a:avLst/>
              <a:gdLst/>
              <a:ahLst/>
              <a:cxnLst/>
              <a:rect l="l" t="t" r="r" b="b"/>
              <a:pathLst>
                <a:path w="2045" h="1986" extrusionOk="0">
                  <a:moveTo>
                    <a:pt x="107" y="1"/>
                  </a:moveTo>
                  <a:cubicBezTo>
                    <a:pt x="49" y="1"/>
                    <a:pt x="1" y="74"/>
                    <a:pt x="53" y="130"/>
                  </a:cubicBezTo>
                  <a:lnTo>
                    <a:pt x="1886" y="1963"/>
                  </a:lnTo>
                  <a:cubicBezTo>
                    <a:pt x="1903" y="1979"/>
                    <a:pt x="1921" y="1985"/>
                    <a:pt x="1939" y="1985"/>
                  </a:cubicBezTo>
                  <a:cubicBezTo>
                    <a:pt x="1997" y="1985"/>
                    <a:pt x="2045" y="1912"/>
                    <a:pt x="1993" y="1856"/>
                  </a:cubicBezTo>
                  <a:lnTo>
                    <a:pt x="159" y="23"/>
                  </a:lnTo>
                  <a:cubicBezTo>
                    <a:pt x="143" y="8"/>
                    <a:pt x="124" y="1"/>
                    <a:pt x="107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9"/>
            <p:cNvSpPr/>
            <p:nvPr/>
          </p:nvSpPr>
          <p:spPr>
            <a:xfrm>
              <a:off x="-3448675" y="-1692550"/>
              <a:ext cx="51650" cy="51550"/>
            </a:xfrm>
            <a:custGeom>
              <a:avLst/>
              <a:gdLst/>
              <a:ahLst/>
              <a:cxnLst/>
              <a:rect l="l" t="t" r="r" b="b"/>
              <a:pathLst>
                <a:path w="2066" h="2062" extrusionOk="0">
                  <a:moveTo>
                    <a:pt x="116" y="74"/>
                  </a:moveTo>
                  <a:cubicBezTo>
                    <a:pt x="126" y="74"/>
                    <a:pt x="136" y="79"/>
                    <a:pt x="145" y="88"/>
                  </a:cubicBezTo>
                  <a:lnTo>
                    <a:pt x="1979" y="1921"/>
                  </a:lnTo>
                  <a:cubicBezTo>
                    <a:pt x="1988" y="1926"/>
                    <a:pt x="1993" y="1941"/>
                    <a:pt x="1988" y="1951"/>
                  </a:cubicBezTo>
                  <a:cubicBezTo>
                    <a:pt x="1983" y="1970"/>
                    <a:pt x="1974" y="1980"/>
                    <a:pt x="1954" y="1984"/>
                  </a:cubicBezTo>
                  <a:cubicBezTo>
                    <a:pt x="1952" y="1986"/>
                    <a:pt x="1949" y="1986"/>
                    <a:pt x="1946" y="1986"/>
                  </a:cubicBezTo>
                  <a:cubicBezTo>
                    <a:pt x="1938" y="1986"/>
                    <a:pt x="1929" y="1982"/>
                    <a:pt x="1925" y="1975"/>
                  </a:cubicBezTo>
                  <a:lnTo>
                    <a:pt x="92" y="141"/>
                  </a:lnTo>
                  <a:cubicBezTo>
                    <a:pt x="82" y="132"/>
                    <a:pt x="78" y="122"/>
                    <a:pt x="78" y="112"/>
                  </a:cubicBezTo>
                  <a:cubicBezTo>
                    <a:pt x="82" y="103"/>
                    <a:pt x="87" y="93"/>
                    <a:pt x="92" y="88"/>
                  </a:cubicBezTo>
                  <a:cubicBezTo>
                    <a:pt x="97" y="79"/>
                    <a:pt x="107" y="74"/>
                    <a:pt x="116" y="74"/>
                  </a:cubicBezTo>
                  <a:close/>
                  <a:moveTo>
                    <a:pt x="123" y="0"/>
                  </a:moveTo>
                  <a:cubicBezTo>
                    <a:pt x="119" y="0"/>
                    <a:pt x="115" y="1"/>
                    <a:pt x="111" y="1"/>
                  </a:cubicBezTo>
                  <a:cubicBezTo>
                    <a:pt x="82" y="1"/>
                    <a:pt x="53" y="16"/>
                    <a:pt x="34" y="35"/>
                  </a:cubicBezTo>
                  <a:cubicBezTo>
                    <a:pt x="15" y="54"/>
                    <a:pt x="5" y="79"/>
                    <a:pt x="0" y="108"/>
                  </a:cubicBezTo>
                  <a:cubicBezTo>
                    <a:pt x="0" y="141"/>
                    <a:pt x="10" y="170"/>
                    <a:pt x="34" y="195"/>
                  </a:cubicBezTo>
                  <a:lnTo>
                    <a:pt x="1867" y="2028"/>
                  </a:lnTo>
                  <a:cubicBezTo>
                    <a:pt x="1887" y="2047"/>
                    <a:pt x="1916" y="2062"/>
                    <a:pt x="1945" y="2062"/>
                  </a:cubicBezTo>
                  <a:lnTo>
                    <a:pt x="1954" y="2062"/>
                  </a:lnTo>
                  <a:cubicBezTo>
                    <a:pt x="1983" y="2057"/>
                    <a:pt x="2008" y="2047"/>
                    <a:pt x="2027" y="2028"/>
                  </a:cubicBezTo>
                  <a:cubicBezTo>
                    <a:pt x="2046" y="2009"/>
                    <a:pt x="2061" y="1980"/>
                    <a:pt x="2061" y="1951"/>
                  </a:cubicBezTo>
                  <a:cubicBezTo>
                    <a:pt x="2066" y="1921"/>
                    <a:pt x="2051" y="1888"/>
                    <a:pt x="2032" y="1868"/>
                  </a:cubicBezTo>
                  <a:lnTo>
                    <a:pt x="194" y="35"/>
                  </a:lnTo>
                  <a:cubicBezTo>
                    <a:pt x="177" y="14"/>
                    <a:pt x="149" y="0"/>
                    <a:pt x="123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9"/>
            <p:cNvSpPr/>
            <p:nvPr/>
          </p:nvSpPr>
          <p:spPr>
            <a:xfrm>
              <a:off x="-3428975" y="-1705675"/>
              <a:ext cx="45850" cy="44300"/>
            </a:xfrm>
            <a:custGeom>
              <a:avLst/>
              <a:gdLst/>
              <a:ahLst/>
              <a:cxnLst/>
              <a:rect l="l" t="t" r="r" b="b"/>
              <a:pathLst>
                <a:path w="1834" h="1772" extrusionOk="0">
                  <a:moveTo>
                    <a:pt x="108" y="1"/>
                  </a:moveTo>
                  <a:cubicBezTo>
                    <a:pt x="49" y="1"/>
                    <a:pt x="1" y="74"/>
                    <a:pt x="49" y="130"/>
                  </a:cubicBezTo>
                  <a:lnTo>
                    <a:pt x="1669" y="1750"/>
                  </a:lnTo>
                  <a:cubicBezTo>
                    <a:pt x="1686" y="1765"/>
                    <a:pt x="1704" y="1772"/>
                    <a:pt x="1721" y="1772"/>
                  </a:cubicBezTo>
                  <a:cubicBezTo>
                    <a:pt x="1781" y="1772"/>
                    <a:pt x="1833" y="1695"/>
                    <a:pt x="1781" y="1639"/>
                  </a:cubicBezTo>
                  <a:lnTo>
                    <a:pt x="160" y="23"/>
                  </a:lnTo>
                  <a:cubicBezTo>
                    <a:pt x="143" y="7"/>
                    <a:pt x="125" y="1"/>
                    <a:pt x="108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9"/>
            <p:cNvSpPr/>
            <p:nvPr/>
          </p:nvSpPr>
          <p:spPr>
            <a:xfrm>
              <a:off x="-3429575" y="-1706675"/>
              <a:ext cx="46575" cy="46200"/>
            </a:xfrm>
            <a:custGeom>
              <a:avLst/>
              <a:gdLst/>
              <a:ahLst/>
              <a:cxnLst/>
              <a:rect l="l" t="t" r="r" b="b"/>
              <a:pathLst>
                <a:path w="1863" h="1848" extrusionOk="0">
                  <a:moveTo>
                    <a:pt x="131" y="78"/>
                  </a:moveTo>
                  <a:cubicBezTo>
                    <a:pt x="141" y="78"/>
                    <a:pt x="150" y="82"/>
                    <a:pt x="160" y="87"/>
                  </a:cubicBezTo>
                  <a:lnTo>
                    <a:pt x="1776" y="1708"/>
                  </a:lnTo>
                  <a:cubicBezTo>
                    <a:pt x="1806" y="1734"/>
                    <a:pt x="1780" y="1772"/>
                    <a:pt x="1750" y="1772"/>
                  </a:cubicBezTo>
                  <a:cubicBezTo>
                    <a:pt x="1741" y="1772"/>
                    <a:pt x="1731" y="1769"/>
                    <a:pt x="1722" y="1761"/>
                  </a:cubicBezTo>
                  <a:lnTo>
                    <a:pt x="102" y="141"/>
                  </a:lnTo>
                  <a:cubicBezTo>
                    <a:pt x="87" y="126"/>
                    <a:pt x="87" y="102"/>
                    <a:pt x="102" y="87"/>
                  </a:cubicBezTo>
                  <a:cubicBezTo>
                    <a:pt x="112" y="82"/>
                    <a:pt x="121" y="78"/>
                    <a:pt x="131" y="78"/>
                  </a:cubicBezTo>
                  <a:close/>
                  <a:moveTo>
                    <a:pt x="121" y="0"/>
                  </a:moveTo>
                  <a:cubicBezTo>
                    <a:pt x="92" y="5"/>
                    <a:pt x="68" y="15"/>
                    <a:pt x="49" y="34"/>
                  </a:cubicBezTo>
                  <a:cubicBezTo>
                    <a:pt x="0" y="78"/>
                    <a:pt x="0" y="150"/>
                    <a:pt x="49" y="194"/>
                  </a:cubicBezTo>
                  <a:lnTo>
                    <a:pt x="1669" y="1814"/>
                  </a:lnTo>
                  <a:cubicBezTo>
                    <a:pt x="1689" y="1833"/>
                    <a:pt x="1718" y="1848"/>
                    <a:pt x="1747" y="1848"/>
                  </a:cubicBezTo>
                  <a:lnTo>
                    <a:pt x="1751" y="1848"/>
                  </a:lnTo>
                  <a:cubicBezTo>
                    <a:pt x="1809" y="1843"/>
                    <a:pt x="1853" y="1795"/>
                    <a:pt x="1863" y="1737"/>
                  </a:cubicBezTo>
                  <a:cubicBezTo>
                    <a:pt x="1863" y="1708"/>
                    <a:pt x="1848" y="1674"/>
                    <a:pt x="1829" y="1655"/>
                  </a:cubicBezTo>
                  <a:lnTo>
                    <a:pt x="208" y="34"/>
                  </a:lnTo>
                  <a:cubicBezTo>
                    <a:pt x="184" y="10"/>
                    <a:pt x="155" y="0"/>
                    <a:pt x="121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9"/>
            <p:cNvSpPr/>
            <p:nvPr/>
          </p:nvSpPr>
          <p:spPr>
            <a:xfrm>
              <a:off x="-3409575" y="-1719850"/>
              <a:ext cx="40475" cy="38950"/>
            </a:xfrm>
            <a:custGeom>
              <a:avLst/>
              <a:gdLst/>
              <a:ahLst/>
              <a:cxnLst/>
              <a:rect l="l" t="t" r="r" b="b"/>
              <a:pathLst>
                <a:path w="1619" h="1558" extrusionOk="0">
                  <a:moveTo>
                    <a:pt x="110" y="1"/>
                  </a:moveTo>
                  <a:cubicBezTo>
                    <a:pt x="51" y="1"/>
                    <a:pt x="1" y="80"/>
                    <a:pt x="57" y="135"/>
                  </a:cubicBezTo>
                  <a:lnTo>
                    <a:pt x="1459" y="1538"/>
                  </a:lnTo>
                  <a:cubicBezTo>
                    <a:pt x="1475" y="1552"/>
                    <a:pt x="1493" y="1558"/>
                    <a:pt x="1509" y="1558"/>
                  </a:cubicBezTo>
                  <a:cubicBezTo>
                    <a:pt x="1568" y="1558"/>
                    <a:pt x="1619" y="1485"/>
                    <a:pt x="1566" y="1432"/>
                  </a:cubicBezTo>
                  <a:lnTo>
                    <a:pt x="163" y="24"/>
                  </a:lnTo>
                  <a:cubicBezTo>
                    <a:pt x="146" y="8"/>
                    <a:pt x="128" y="1"/>
                    <a:pt x="110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9"/>
            <p:cNvSpPr/>
            <p:nvPr/>
          </p:nvSpPr>
          <p:spPr>
            <a:xfrm>
              <a:off x="-3410775" y="-1720700"/>
              <a:ext cx="42175" cy="40775"/>
            </a:xfrm>
            <a:custGeom>
              <a:avLst/>
              <a:gdLst/>
              <a:ahLst/>
              <a:cxnLst/>
              <a:rect l="l" t="t" r="r" b="b"/>
              <a:pathLst>
                <a:path w="1687" h="1631" extrusionOk="0">
                  <a:moveTo>
                    <a:pt x="158" y="73"/>
                  </a:moveTo>
                  <a:cubicBezTo>
                    <a:pt x="167" y="73"/>
                    <a:pt x="177" y="78"/>
                    <a:pt x="187" y="82"/>
                  </a:cubicBezTo>
                  <a:lnTo>
                    <a:pt x="1590" y="1490"/>
                  </a:lnTo>
                  <a:cubicBezTo>
                    <a:pt x="1594" y="1495"/>
                    <a:pt x="1599" y="1504"/>
                    <a:pt x="1599" y="1514"/>
                  </a:cubicBezTo>
                  <a:cubicBezTo>
                    <a:pt x="1599" y="1534"/>
                    <a:pt x="1580" y="1553"/>
                    <a:pt x="1561" y="1553"/>
                  </a:cubicBezTo>
                  <a:cubicBezTo>
                    <a:pt x="1551" y="1553"/>
                    <a:pt x="1541" y="1548"/>
                    <a:pt x="1536" y="1543"/>
                  </a:cubicBezTo>
                  <a:lnTo>
                    <a:pt x="129" y="140"/>
                  </a:lnTo>
                  <a:cubicBezTo>
                    <a:pt x="114" y="126"/>
                    <a:pt x="114" y="102"/>
                    <a:pt x="129" y="87"/>
                  </a:cubicBezTo>
                  <a:cubicBezTo>
                    <a:pt x="138" y="78"/>
                    <a:pt x="148" y="73"/>
                    <a:pt x="158" y="73"/>
                  </a:cubicBezTo>
                  <a:close/>
                  <a:moveTo>
                    <a:pt x="159" y="1"/>
                  </a:moveTo>
                  <a:cubicBezTo>
                    <a:pt x="73" y="1"/>
                    <a:pt x="1" y="112"/>
                    <a:pt x="76" y="194"/>
                  </a:cubicBezTo>
                  <a:lnTo>
                    <a:pt x="1478" y="1596"/>
                  </a:lnTo>
                  <a:cubicBezTo>
                    <a:pt x="1498" y="1616"/>
                    <a:pt x="1527" y="1630"/>
                    <a:pt x="1556" y="1630"/>
                  </a:cubicBezTo>
                  <a:lnTo>
                    <a:pt x="1565" y="1630"/>
                  </a:lnTo>
                  <a:cubicBezTo>
                    <a:pt x="1594" y="1630"/>
                    <a:pt x="1623" y="1616"/>
                    <a:pt x="1643" y="1596"/>
                  </a:cubicBezTo>
                  <a:cubicBezTo>
                    <a:pt x="1686" y="1553"/>
                    <a:pt x="1686" y="1480"/>
                    <a:pt x="1643" y="1437"/>
                  </a:cubicBezTo>
                  <a:lnTo>
                    <a:pt x="235" y="34"/>
                  </a:lnTo>
                  <a:cubicBezTo>
                    <a:pt x="211" y="11"/>
                    <a:pt x="184" y="1"/>
                    <a:pt x="159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9"/>
            <p:cNvSpPr/>
            <p:nvPr/>
          </p:nvSpPr>
          <p:spPr>
            <a:xfrm>
              <a:off x="-3479075" y="-1803500"/>
              <a:ext cx="234825" cy="150925"/>
            </a:xfrm>
            <a:custGeom>
              <a:avLst/>
              <a:gdLst/>
              <a:ahLst/>
              <a:cxnLst/>
              <a:rect l="l" t="t" r="r" b="b"/>
              <a:pathLst>
                <a:path w="9393" h="6037" extrusionOk="0">
                  <a:moveTo>
                    <a:pt x="9286" y="0"/>
                  </a:moveTo>
                  <a:cubicBezTo>
                    <a:pt x="9273" y="0"/>
                    <a:pt x="9259" y="4"/>
                    <a:pt x="9246" y="13"/>
                  </a:cubicBezTo>
                  <a:lnTo>
                    <a:pt x="70" y="5895"/>
                  </a:lnTo>
                  <a:cubicBezTo>
                    <a:pt x="1" y="5944"/>
                    <a:pt x="44" y="6037"/>
                    <a:pt x="111" y="6037"/>
                  </a:cubicBezTo>
                  <a:cubicBezTo>
                    <a:pt x="124" y="6037"/>
                    <a:pt x="138" y="6034"/>
                    <a:pt x="152" y="6026"/>
                  </a:cubicBezTo>
                  <a:lnTo>
                    <a:pt x="9328" y="139"/>
                  </a:lnTo>
                  <a:cubicBezTo>
                    <a:pt x="9392" y="95"/>
                    <a:pt x="9350" y="0"/>
                    <a:pt x="9286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9"/>
            <p:cNvSpPr/>
            <p:nvPr/>
          </p:nvSpPr>
          <p:spPr>
            <a:xfrm>
              <a:off x="-3479650" y="-1804475"/>
              <a:ext cx="235600" cy="152850"/>
            </a:xfrm>
            <a:custGeom>
              <a:avLst/>
              <a:gdLst/>
              <a:ahLst/>
              <a:cxnLst/>
              <a:rect l="l" t="t" r="r" b="b"/>
              <a:pathLst>
                <a:path w="9424" h="6114" extrusionOk="0">
                  <a:moveTo>
                    <a:pt x="9307" y="76"/>
                  </a:moveTo>
                  <a:lnTo>
                    <a:pt x="9317" y="81"/>
                  </a:lnTo>
                  <a:cubicBezTo>
                    <a:pt x="9327" y="86"/>
                    <a:pt x="9332" y="91"/>
                    <a:pt x="9336" y="101"/>
                  </a:cubicBezTo>
                  <a:cubicBezTo>
                    <a:pt x="9341" y="106"/>
                    <a:pt x="9346" y="120"/>
                    <a:pt x="9346" y="130"/>
                  </a:cubicBezTo>
                  <a:cubicBezTo>
                    <a:pt x="9341" y="139"/>
                    <a:pt x="9336" y="144"/>
                    <a:pt x="9327" y="154"/>
                  </a:cubicBezTo>
                  <a:lnTo>
                    <a:pt x="156" y="6036"/>
                  </a:lnTo>
                  <a:cubicBezTo>
                    <a:pt x="148" y="6038"/>
                    <a:pt x="142" y="6039"/>
                    <a:pt x="137" y="6039"/>
                  </a:cubicBezTo>
                  <a:cubicBezTo>
                    <a:pt x="131" y="6039"/>
                    <a:pt x="127" y="6038"/>
                    <a:pt x="122" y="6036"/>
                  </a:cubicBezTo>
                  <a:cubicBezTo>
                    <a:pt x="107" y="6026"/>
                    <a:pt x="98" y="6012"/>
                    <a:pt x="93" y="5997"/>
                  </a:cubicBezTo>
                  <a:cubicBezTo>
                    <a:pt x="93" y="5983"/>
                    <a:pt x="102" y="5973"/>
                    <a:pt x="112" y="5968"/>
                  </a:cubicBezTo>
                  <a:lnTo>
                    <a:pt x="9288" y="86"/>
                  </a:lnTo>
                  <a:cubicBezTo>
                    <a:pt x="9293" y="81"/>
                    <a:pt x="9302" y="76"/>
                    <a:pt x="9307" y="76"/>
                  </a:cubicBezTo>
                  <a:close/>
                  <a:moveTo>
                    <a:pt x="9306" y="0"/>
                  </a:moveTo>
                  <a:cubicBezTo>
                    <a:pt x="9285" y="0"/>
                    <a:pt x="9263" y="6"/>
                    <a:pt x="9244" y="18"/>
                  </a:cubicBezTo>
                  <a:lnTo>
                    <a:pt x="73" y="5905"/>
                  </a:lnTo>
                  <a:cubicBezTo>
                    <a:pt x="15" y="5934"/>
                    <a:pt x="1" y="6007"/>
                    <a:pt x="40" y="6060"/>
                  </a:cubicBezTo>
                  <a:cubicBezTo>
                    <a:pt x="54" y="6084"/>
                    <a:pt x="78" y="6103"/>
                    <a:pt x="102" y="6108"/>
                  </a:cubicBezTo>
                  <a:cubicBezTo>
                    <a:pt x="112" y="6113"/>
                    <a:pt x="122" y="6113"/>
                    <a:pt x="131" y="6113"/>
                  </a:cubicBezTo>
                  <a:cubicBezTo>
                    <a:pt x="156" y="6113"/>
                    <a:pt x="175" y="6108"/>
                    <a:pt x="194" y="6094"/>
                  </a:cubicBezTo>
                  <a:lnTo>
                    <a:pt x="9370" y="212"/>
                  </a:lnTo>
                  <a:cubicBezTo>
                    <a:pt x="9394" y="193"/>
                    <a:pt x="9414" y="168"/>
                    <a:pt x="9419" y="135"/>
                  </a:cubicBezTo>
                  <a:cubicBezTo>
                    <a:pt x="9423" y="106"/>
                    <a:pt x="9419" y="81"/>
                    <a:pt x="9404" y="57"/>
                  </a:cubicBezTo>
                  <a:cubicBezTo>
                    <a:pt x="9382" y="20"/>
                    <a:pt x="9344" y="0"/>
                    <a:pt x="9306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9"/>
            <p:cNvSpPr/>
            <p:nvPr/>
          </p:nvSpPr>
          <p:spPr>
            <a:xfrm>
              <a:off x="-3437675" y="-1844600"/>
              <a:ext cx="152125" cy="233150"/>
            </a:xfrm>
            <a:custGeom>
              <a:avLst/>
              <a:gdLst/>
              <a:ahLst/>
              <a:cxnLst/>
              <a:rect l="l" t="t" r="r" b="b"/>
              <a:pathLst>
                <a:path w="6085" h="9326" extrusionOk="0">
                  <a:moveTo>
                    <a:pt x="5980" y="0"/>
                  </a:moveTo>
                  <a:cubicBezTo>
                    <a:pt x="5958" y="0"/>
                    <a:pt x="5936" y="10"/>
                    <a:pt x="5921" y="32"/>
                  </a:cubicBezTo>
                  <a:cubicBezTo>
                    <a:pt x="4924" y="1585"/>
                    <a:pt x="1031" y="7660"/>
                    <a:pt x="34" y="9208"/>
                  </a:cubicBezTo>
                  <a:cubicBezTo>
                    <a:pt x="0" y="9269"/>
                    <a:pt x="49" y="9325"/>
                    <a:pt x="102" y="9325"/>
                  </a:cubicBezTo>
                  <a:cubicBezTo>
                    <a:pt x="124" y="9325"/>
                    <a:pt x="147" y="9315"/>
                    <a:pt x="165" y="9290"/>
                  </a:cubicBezTo>
                  <a:cubicBezTo>
                    <a:pt x="1156" y="7742"/>
                    <a:pt x="5055" y="1667"/>
                    <a:pt x="6047" y="114"/>
                  </a:cubicBezTo>
                  <a:cubicBezTo>
                    <a:pt x="6084" y="56"/>
                    <a:pt x="6032" y="0"/>
                    <a:pt x="5980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9"/>
            <p:cNvSpPr/>
            <p:nvPr/>
          </p:nvSpPr>
          <p:spPr>
            <a:xfrm>
              <a:off x="-3438175" y="-1845550"/>
              <a:ext cx="153000" cy="235025"/>
            </a:xfrm>
            <a:custGeom>
              <a:avLst/>
              <a:gdLst/>
              <a:ahLst/>
              <a:cxnLst/>
              <a:rect l="l" t="t" r="r" b="b"/>
              <a:pathLst>
                <a:path w="6120" h="9401" extrusionOk="0">
                  <a:moveTo>
                    <a:pt x="6002" y="75"/>
                  </a:moveTo>
                  <a:cubicBezTo>
                    <a:pt x="6009" y="75"/>
                    <a:pt x="6016" y="76"/>
                    <a:pt x="6023" y="80"/>
                  </a:cubicBezTo>
                  <a:cubicBezTo>
                    <a:pt x="6042" y="89"/>
                    <a:pt x="6047" y="114"/>
                    <a:pt x="6038" y="133"/>
                  </a:cubicBezTo>
                  <a:lnTo>
                    <a:pt x="151" y="9309"/>
                  </a:lnTo>
                  <a:cubicBezTo>
                    <a:pt x="146" y="9318"/>
                    <a:pt x="136" y="9323"/>
                    <a:pt x="122" y="9323"/>
                  </a:cubicBezTo>
                  <a:cubicBezTo>
                    <a:pt x="107" y="9323"/>
                    <a:pt x="93" y="9314"/>
                    <a:pt x="83" y="9299"/>
                  </a:cubicBezTo>
                  <a:cubicBezTo>
                    <a:pt x="78" y="9289"/>
                    <a:pt x="78" y="9275"/>
                    <a:pt x="88" y="9265"/>
                  </a:cubicBezTo>
                  <a:lnTo>
                    <a:pt x="5970" y="89"/>
                  </a:lnTo>
                  <a:cubicBezTo>
                    <a:pt x="5976" y="80"/>
                    <a:pt x="5988" y="75"/>
                    <a:pt x="6002" y="75"/>
                  </a:cubicBezTo>
                  <a:close/>
                  <a:moveTo>
                    <a:pt x="6004" y="1"/>
                  </a:moveTo>
                  <a:cubicBezTo>
                    <a:pt x="5998" y="1"/>
                    <a:pt x="5991" y="1"/>
                    <a:pt x="5984" y="2"/>
                  </a:cubicBezTo>
                  <a:cubicBezTo>
                    <a:pt x="5951" y="7"/>
                    <a:pt x="5922" y="27"/>
                    <a:pt x="5907" y="51"/>
                  </a:cubicBezTo>
                  <a:lnTo>
                    <a:pt x="25" y="9227"/>
                  </a:lnTo>
                  <a:cubicBezTo>
                    <a:pt x="1" y="9260"/>
                    <a:pt x="1" y="9304"/>
                    <a:pt x="15" y="9338"/>
                  </a:cubicBezTo>
                  <a:cubicBezTo>
                    <a:pt x="35" y="9377"/>
                    <a:pt x="74" y="9401"/>
                    <a:pt x="117" y="9401"/>
                  </a:cubicBezTo>
                  <a:lnTo>
                    <a:pt x="127" y="9401"/>
                  </a:lnTo>
                  <a:cubicBezTo>
                    <a:pt x="161" y="9401"/>
                    <a:pt x="194" y="9381"/>
                    <a:pt x="214" y="9352"/>
                  </a:cubicBezTo>
                  <a:lnTo>
                    <a:pt x="6100" y="176"/>
                  </a:lnTo>
                  <a:cubicBezTo>
                    <a:pt x="6115" y="147"/>
                    <a:pt x="6120" y="114"/>
                    <a:pt x="6115" y="85"/>
                  </a:cubicBezTo>
                  <a:cubicBezTo>
                    <a:pt x="6105" y="56"/>
                    <a:pt x="6086" y="36"/>
                    <a:pt x="6062" y="22"/>
                  </a:cubicBezTo>
                  <a:cubicBezTo>
                    <a:pt x="6043" y="7"/>
                    <a:pt x="6025" y="1"/>
                    <a:pt x="6004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9"/>
            <p:cNvSpPr/>
            <p:nvPr/>
          </p:nvSpPr>
          <p:spPr>
            <a:xfrm>
              <a:off x="-3381075" y="-1742625"/>
              <a:ext cx="38825" cy="29075"/>
            </a:xfrm>
            <a:custGeom>
              <a:avLst/>
              <a:gdLst/>
              <a:ahLst/>
              <a:cxnLst/>
              <a:rect l="l" t="t" r="r" b="b"/>
              <a:pathLst>
                <a:path w="1553" h="1163" extrusionOk="0">
                  <a:moveTo>
                    <a:pt x="779" y="0"/>
                  </a:moveTo>
                  <a:cubicBezTo>
                    <a:pt x="630" y="0"/>
                    <a:pt x="481" y="57"/>
                    <a:pt x="368" y="171"/>
                  </a:cubicBezTo>
                  <a:cubicBezTo>
                    <a:pt x="0" y="539"/>
                    <a:pt x="261" y="1163"/>
                    <a:pt x="779" y="1163"/>
                  </a:cubicBezTo>
                  <a:cubicBezTo>
                    <a:pt x="1296" y="1163"/>
                    <a:pt x="1553" y="539"/>
                    <a:pt x="1190" y="171"/>
                  </a:cubicBezTo>
                  <a:cubicBezTo>
                    <a:pt x="1076" y="57"/>
                    <a:pt x="928" y="0"/>
                    <a:pt x="779" y="0"/>
                  </a:cubicBezTo>
                  <a:close/>
                </a:path>
              </a:pathLst>
            </a:custGeom>
            <a:solidFill>
              <a:srgbClr val="8832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2" name="Google Shape;512;p9"/>
          <p:cNvGrpSpPr/>
          <p:nvPr/>
        </p:nvGrpSpPr>
        <p:grpSpPr>
          <a:xfrm rot="5821213">
            <a:off x="6555907" y="2584289"/>
            <a:ext cx="685882" cy="819589"/>
            <a:chOff x="-2727738" y="2878591"/>
            <a:chExt cx="727675" cy="869530"/>
          </a:xfrm>
        </p:grpSpPr>
        <p:sp>
          <p:nvSpPr>
            <p:cNvPr id="513" name="Google Shape;513;p9"/>
            <p:cNvSpPr/>
            <p:nvPr/>
          </p:nvSpPr>
          <p:spPr>
            <a:xfrm>
              <a:off x="-2714634" y="2878591"/>
              <a:ext cx="714571" cy="826806"/>
            </a:xfrm>
            <a:custGeom>
              <a:avLst/>
              <a:gdLst/>
              <a:ahLst/>
              <a:cxnLst/>
              <a:rect l="l" t="t" r="r" b="b"/>
              <a:pathLst>
                <a:path w="5017" h="5805" extrusionOk="0">
                  <a:moveTo>
                    <a:pt x="4412" y="0"/>
                  </a:moveTo>
                  <a:cubicBezTo>
                    <a:pt x="4257" y="10"/>
                    <a:pt x="4083" y="58"/>
                    <a:pt x="3981" y="179"/>
                  </a:cubicBezTo>
                  <a:lnTo>
                    <a:pt x="3604" y="639"/>
                  </a:lnTo>
                  <a:lnTo>
                    <a:pt x="2699" y="1732"/>
                  </a:lnTo>
                  <a:lnTo>
                    <a:pt x="1601" y="3057"/>
                  </a:lnTo>
                  <a:lnTo>
                    <a:pt x="644" y="4204"/>
                  </a:lnTo>
                  <a:cubicBezTo>
                    <a:pt x="489" y="4392"/>
                    <a:pt x="334" y="4576"/>
                    <a:pt x="184" y="4765"/>
                  </a:cubicBezTo>
                  <a:cubicBezTo>
                    <a:pt x="179" y="4765"/>
                    <a:pt x="179" y="4769"/>
                    <a:pt x="175" y="4769"/>
                  </a:cubicBezTo>
                  <a:cubicBezTo>
                    <a:pt x="68" y="4886"/>
                    <a:pt x="5" y="5040"/>
                    <a:pt x="0" y="5200"/>
                  </a:cubicBezTo>
                  <a:cubicBezTo>
                    <a:pt x="0" y="5360"/>
                    <a:pt x="63" y="5514"/>
                    <a:pt x="175" y="5626"/>
                  </a:cubicBezTo>
                  <a:cubicBezTo>
                    <a:pt x="291" y="5742"/>
                    <a:pt x="445" y="5805"/>
                    <a:pt x="605" y="5805"/>
                  </a:cubicBezTo>
                  <a:cubicBezTo>
                    <a:pt x="755" y="5795"/>
                    <a:pt x="929" y="5747"/>
                    <a:pt x="1031" y="5626"/>
                  </a:cubicBezTo>
                  <a:lnTo>
                    <a:pt x="1408" y="5166"/>
                  </a:lnTo>
                  <a:lnTo>
                    <a:pt x="2317" y="4073"/>
                  </a:lnTo>
                  <a:lnTo>
                    <a:pt x="3415" y="2748"/>
                  </a:lnTo>
                  <a:lnTo>
                    <a:pt x="4368" y="1601"/>
                  </a:lnTo>
                  <a:cubicBezTo>
                    <a:pt x="4523" y="1413"/>
                    <a:pt x="4678" y="1229"/>
                    <a:pt x="4833" y="1040"/>
                  </a:cubicBezTo>
                  <a:lnTo>
                    <a:pt x="4837" y="1035"/>
                  </a:lnTo>
                  <a:cubicBezTo>
                    <a:pt x="4949" y="919"/>
                    <a:pt x="5012" y="764"/>
                    <a:pt x="5016" y="605"/>
                  </a:cubicBezTo>
                  <a:cubicBezTo>
                    <a:pt x="5012" y="445"/>
                    <a:pt x="4949" y="290"/>
                    <a:pt x="4837" y="179"/>
                  </a:cubicBezTo>
                  <a:cubicBezTo>
                    <a:pt x="4726" y="68"/>
                    <a:pt x="4571" y="0"/>
                    <a:pt x="4412" y="0"/>
                  </a:cubicBez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9"/>
            <p:cNvSpPr/>
            <p:nvPr/>
          </p:nvSpPr>
          <p:spPr>
            <a:xfrm>
              <a:off x="-2642993" y="2947812"/>
              <a:ext cx="639511" cy="740209"/>
            </a:xfrm>
            <a:custGeom>
              <a:avLst/>
              <a:gdLst/>
              <a:ahLst/>
              <a:cxnLst/>
              <a:rect l="l" t="t" r="r" b="b"/>
              <a:pathLst>
                <a:path w="4490" h="5197" extrusionOk="0">
                  <a:moveTo>
                    <a:pt x="4136" y="1"/>
                  </a:moveTo>
                  <a:cubicBezTo>
                    <a:pt x="4060" y="1"/>
                    <a:pt x="3986" y="28"/>
                    <a:pt x="3933" y="90"/>
                  </a:cubicBezTo>
                  <a:lnTo>
                    <a:pt x="3556" y="544"/>
                  </a:lnTo>
                  <a:lnTo>
                    <a:pt x="2646" y="1642"/>
                  </a:lnTo>
                  <a:lnTo>
                    <a:pt x="1548" y="2968"/>
                  </a:lnTo>
                  <a:lnTo>
                    <a:pt x="595" y="4114"/>
                  </a:lnTo>
                  <a:cubicBezTo>
                    <a:pt x="441" y="4303"/>
                    <a:pt x="286" y="4487"/>
                    <a:pt x="131" y="4675"/>
                  </a:cubicBezTo>
                  <a:lnTo>
                    <a:pt x="126" y="4680"/>
                  </a:lnTo>
                  <a:cubicBezTo>
                    <a:pt x="25" y="4801"/>
                    <a:pt x="0" y="4990"/>
                    <a:pt x="126" y="5111"/>
                  </a:cubicBezTo>
                  <a:cubicBezTo>
                    <a:pt x="185" y="5164"/>
                    <a:pt x="270" y="5196"/>
                    <a:pt x="353" y="5196"/>
                  </a:cubicBezTo>
                  <a:cubicBezTo>
                    <a:pt x="428" y="5196"/>
                    <a:pt x="501" y="5170"/>
                    <a:pt x="552" y="5111"/>
                  </a:cubicBezTo>
                  <a:lnTo>
                    <a:pt x="557" y="5111"/>
                  </a:lnTo>
                  <a:lnTo>
                    <a:pt x="934" y="4651"/>
                  </a:lnTo>
                  <a:lnTo>
                    <a:pt x="1843" y="3553"/>
                  </a:lnTo>
                  <a:lnTo>
                    <a:pt x="2941" y="2228"/>
                  </a:lnTo>
                  <a:lnTo>
                    <a:pt x="3894" y="1081"/>
                  </a:lnTo>
                  <a:cubicBezTo>
                    <a:pt x="4049" y="898"/>
                    <a:pt x="4204" y="709"/>
                    <a:pt x="4354" y="525"/>
                  </a:cubicBezTo>
                  <a:cubicBezTo>
                    <a:pt x="4359" y="520"/>
                    <a:pt x="4359" y="515"/>
                    <a:pt x="4363" y="515"/>
                  </a:cubicBezTo>
                  <a:cubicBezTo>
                    <a:pt x="4465" y="394"/>
                    <a:pt x="4489" y="206"/>
                    <a:pt x="4363" y="90"/>
                  </a:cubicBezTo>
                  <a:cubicBezTo>
                    <a:pt x="4305" y="34"/>
                    <a:pt x="4220" y="1"/>
                    <a:pt x="4136" y="1"/>
                  </a:cubicBezTo>
                  <a:close/>
                </a:path>
              </a:pathLst>
            </a:custGeom>
            <a:solidFill>
              <a:srgbClr val="243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9"/>
            <p:cNvSpPr/>
            <p:nvPr/>
          </p:nvSpPr>
          <p:spPr>
            <a:xfrm>
              <a:off x="-2447866" y="3231388"/>
              <a:ext cx="161231" cy="140578"/>
            </a:xfrm>
            <a:custGeom>
              <a:avLst/>
              <a:gdLst/>
              <a:ahLst/>
              <a:cxnLst/>
              <a:rect l="l" t="t" r="r" b="b"/>
              <a:pathLst>
                <a:path w="1132" h="987" extrusionOk="0">
                  <a:moveTo>
                    <a:pt x="126" y="0"/>
                  </a:moveTo>
                  <a:cubicBezTo>
                    <a:pt x="61" y="0"/>
                    <a:pt x="0" y="75"/>
                    <a:pt x="53" y="145"/>
                  </a:cubicBezTo>
                  <a:cubicBezTo>
                    <a:pt x="246" y="401"/>
                    <a:pt x="730" y="803"/>
                    <a:pt x="976" y="967"/>
                  </a:cubicBezTo>
                  <a:cubicBezTo>
                    <a:pt x="991" y="977"/>
                    <a:pt x="1010" y="986"/>
                    <a:pt x="1025" y="986"/>
                  </a:cubicBezTo>
                  <a:cubicBezTo>
                    <a:pt x="1059" y="982"/>
                    <a:pt x="1083" y="967"/>
                    <a:pt x="1102" y="943"/>
                  </a:cubicBezTo>
                  <a:cubicBezTo>
                    <a:pt x="1131" y="899"/>
                    <a:pt x="1117" y="846"/>
                    <a:pt x="1078" y="817"/>
                  </a:cubicBezTo>
                  <a:cubicBezTo>
                    <a:pt x="846" y="662"/>
                    <a:pt x="377" y="271"/>
                    <a:pt x="198" y="38"/>
                  </a:cubicBezTo>
                  <a:cubicBezTo>
                    <a:pt x="177" y="11"/>
                    <a:pt x="152" y="0"/>
                    <a:pt x="126" y="0"/>
                  </a:cubicBez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9"/>
            <p:cNvSpPr/>
            <p:nvPr/>
          </p:nvSpPr>
          <p:spPr>
            <a:xfrm>
              <a:off x="-2210296" y="2927160"/>
              <a:ext cx="179889" cy="155391"/>
            </a:xfrm>
            <a:custGeom>
              <a:avLst/>
              <a:gdLst/>
              <a:ahLst/>
              <a:cxnLst/>
              <a:rect l="l" t="t" r="r" b="b"/>
              <a:pathLst>
                <a:path w="1263" h="1091" extrusionOk="0">
                  <a:moveTo>
                    <a:pt x="170" y="0"/>
                  </a:moveTo>
                  <a:cubicBezTo>
                    <a:pt x="143" y="0"/>
                    <a:pt x="117" y="7"/>
                    <a:pt x="92" y="22"/>
                  </a:cubicBezTo>
                  <a:cubicBezTo>
                    <a:pt x="24" y="65"/>
                    <a:pt x="0" y="157"/>
                    <a:pt x="39" y="230"/>
                  </a:cubicBezTo>
                  <a:lnTo>
                    <a:pt x="39" y="235"/>
                  </a:lnTo>
                  <a:cubicBezTo>
                    <a:pt x="121" y="423"/>
                    <a:pt x="286" y="578"/>
                    <a:pt x="440" y="709"/>
                  </a:cubicBezTo>
                  <a:cubicBezTo>
                    <a:pt x="614" y="854"/>
                    <a:pt x="813" y="980"/>
                    <a:pt x="1021" y="1072"/>
                  </a:cubicBezTo>
                  <a:cubicBezTo>
                    <a:pt x="1044" y="1084"/>
                    <a:pt x="1070" y="1090"/>
                    <a:pt x="1095" y="1090"/>
                  </a:cubicBezTo>
                  <a:cubicBezTo>
                    <a:pt x="1148" y="1090"/>
                    <a:pt x="1199" y="1064"/>
                    <a:pt x="1229" y="1018"/>
                  </a:cubicBezTo>
                  <a:cubicBezTo>
                    <a:pt x="1263" y="951"/>
                    <a:pt x="1253" y="844"/>
                    <a:pt x="1176" y="810"/>
                  </a:cubicBezTo>
                  <a:cubicBezTo>
                    <a:pt x="1079" y="767"/>
                    <a:pt x="987" y="723"/>
                    <a:pt x="905" y="665"/>
                  </a:cubicBezTo>
                  <a:cubicBezTo>
                    <a:pt x="856" y="636"/>
                    <a:pt x="808" y="607"/>
                    <a:pt x="764" y="573"/>
                  </a:cubicBezTo>
                  <a:cubicBezTo>
                    <a:pt x="745" y="559"/>
                    <a:pt x="721" y="544"/>
                    <a:pt x="702" y="530"/>
                  </a:cubicBezTo>
                  <a:cubicBezTo>
                    <a:pt x="697" y="530"/>
                    <a:pt x="692" y="525"/>
                    <a:pt x="687" y="520"/>
                  </a:cubicBezTo>
                  <a:lnTo>
                    <a:pt x="653" y="491"/>
                  </a:lnTo>
                  <a:cubicBezTo>
                    <a:pt x="576" y="428"/>
                    <a:pt x="498" y="356"/>
                    <a:pt x="431" y="278"/>
                  </a:cubicBezTo>
                  <a:cubicBezTo>
                    <a:pt x="416" y="259"/>
                    <a:pt x="397" y="240"/>
                    <a:pt x="382" y="220"/>
                  </a:cubicBezTo>
                  <a:lnTo>
                    <a:pt x="382" y="220"/>
                  </a:lnTo>
                  <a:cubicBezTo>
                    <a:pt x="388" y="226"/>
                    <a:pt x="390" y="228"/>
                    <a:pt x="390" y="228"/>
                  </a:cubicBezTo>
                  <a:cubicBezTo>
                    <a:pt x="390" y="228"/>
                    <a:pt x="385" y="222"/>
                    <a:pt x="382" y="215"/>
                  </a:cubicBezTo>
                  <a:lnTo>
                    <a:pt x="363" y="191"/>
                  </a:lnTo>
                  <a:cubicBezTo>
                    <a:pt x="339" y="157"/>
                    <a:pt x="319" y="119"/>
                    <a:pt x="300" y="75"/>
                  </a:cubicBezTo>
                  <a:cubicBezTo>
                    <a:pt x="271" y="27"/>
                    <a:pt x="221" y="0"/>
                    <a:pt x="170" y="0"/>
                  </a:cubicBez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9"/>
            <p:cNvSpPr/>
            <p:nvPr/>
          </p:nvSpPr>
          <p:spPr>
            <a:xfrm>
              <a:off x="-2273107" y="3039821"/>
              <a:ext cx="246404" cy="286712"/>
            </a:xfrm>
            <a:custGeom>
              <a:avLst/>
              <a:gdLst/>
              <a:ahLst/>
              <a:cxnLst/>
              <a:rect l="l" t="t" r="r" b="b"/>
              <a:pathLst>
                <a:path w="1730" h="2013" extrusionOk="0">
                  <a:moveTo>
                    <a:pt x="1525" y="1"/>
                  </a:moveTo>
                  <a:cubicBezTo>
                    <a:pt x="1480" y="1"/>
                    <a:pt x="1436" y="23"/>
                    <a:pt x="1409" y="77"/>
                  </a:cubicBezTo>
                  <a:cubicBezTo>
                    <a:pt x="1249" y="392"/>
                    <a:pt x="1007" y="668"/>
                    <a:pt x="780" y="929"/>
                  </a:cubicBezTo>
                  <a:cubicBezTo>
                    <a:pt x="543" y="1209"/>
                    <a:pt x="296" y="1475"/>
                    <a:pt x="54" y="1756"/>
                  </a:cubicBezTo>
                  <a:cubicBezTo>
                    <a:pt x="1" y="1814"/>
                    <a:pt x="1" y="1906"/>
                    <a:pt x="54" y="1969"/>
                  </a:cubicBezTo>
                  <a:cubicBezTo>
                    <a:pt x="86" y="1998"/>
                    <a:pt x="124" y="2012"/>
                    <a:pt x="163" y="2012"/>
                  </a:cubicBezTo>
                  <a:cubicBezTo>
                    <a:pt x="202" y="2012"/>
                    <a:pt x="240" y="1998"/>
                    <a:pt x="272" y="1969"/>
                  </a:cubicBezTo>
                  <a:cubicBezTo>
                    <a:pt x="514" y="1683"/>
                    <a:pt x="770" y="1412"/>
                    <a:pt x="1012" y="1127"/>
                  </a:cubicBezTo>
                  <a:cubicBezTo>
                    <a:pt x="1254" y="842"/>
                    <a:pt x="1500" y="556"/>
                    <a:pt x="1670" y="227"/>
                  </a:cubicBezTo>
                  <a:cubicBezTo>
                    <a:pt x="1730" y="111"/>
                    <a:pt x="1624" y="1"/>
                    <a:pt x="1525" y="1"/>
                  </a:cubicBez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9"/>
            <p:cNvSpPr/>
            <p:nvPr/>
          </p:nvSpPr>
          <p:spPr>
            <a:xfrm>
              <a:off x="-2727738" y="3584754"/>
              <a:ext cx="147557" cy="163367"/>
            </a:xfrm>
            <a:custGeom>
              <a:avLst/>
              <a:gdLst/>
              <a:ahLst/>
              <a:cxnLst/>
              <a:rect l="l" t="t" r="r" b="b"/>
              <a:pathLst>
                <a:path w="1036" h="1147" extrusionOk="0">
                  <a:moveTo>
                    <a:pt x="141" y="0"/>
                  </a:moveTo>
                  <a:cubicBezTo>
                    <a:pt x="54" y="271"/>
                    <a:pt x="1" y="876"/>
                    <a:pt x="1" y="1146"/>
                  </a:cubicBezTo>
                  <a:cubicBezTo>
                    <a:pt x="300" y="1059"/>
                    <a:pt x="823" y="938"/>
                    <a:pt x="1036" y="755"/>
                  </a:cubicBezTo>
                  <a:lnTo>
                    <a:pt x="141" y="0"/>
                  </a:ln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9" name="Google Shape;519;p9"/>
          <p:cNvSpPr/>
          <p:nvPr/>
        </p:nvSpPr>
        <p:spPr>
          <a:xfrm>
            <a:off x="6976401" y="2356905"/>
            <a:ext cx="95143" cy="82467"/>
          </a:xfrm>
          <a:custGeom>
            <a:avLst/>
            <a:gdLst/>
            <a:ahLst/>
            <a:cxnLst/>
            <a:rect l="l" t="t" r="r" b="b"/>
            <a:pathLst>
              <a:path w="668" h="579" extrusionOk="0">
                <a:moveTo>
                  <a:pt x="382" y="94"/>
                </a:moveTo>
                <a:cubicBezTo>
                  <a:pt x="489" y="94"/>
                  <a:pt x="580" y="182"/>
                  <a:pt x="580" y="288"/>
                </a:cubicBezTo>
                <a:cubicBezTo>
                  <a:pt x="580" y="406"/>
                  <a:pt x="482" y="484"/>
                  <a:pt x="380" y="484"/>
                </a:cubicBezTo>
                <a:cubicBezTo>
                  <a:pt x="331" y="484"/>
                  <a:pt x="282" y="467"/>
                  <a:pt x="242" y="428"/>
                </a:cubicBezTo>
                <a:cubicBezTo>
                  <a:pt x="121" y="302"/>
                  <a:pt x="208" y="94"/>
                  <a:pt x="382" y="94"/>
                </a:cubicBezTo>
                <a:close/>
                <a:moveTo>
                  <a:pt x="379" y="1"/>
                </a:moveTo>
                <a:cubicBezTo>
                  <a:pt x="308" y="1"/>
                  <a:pt x="237" y="27"/>
                  <a:pt x="179" y="85"/>
                </a:cubicBezTo>
                <a:cubicBezTo>
                  <a:pt x="0" y="269"/>
                  <a:pt x="126" y="578"/>
                  <a:pt x="382" y="578"/>
                </a:cubicBezTo>
                <a:cubicBezTo>
                  <a:pt x="542" y="578"/>
                  <a:pt x="668" y="448"/>
                  <a:pt x="668" y="288"/>
                </a:cubicBezTo>
                <a:cubicBezTo>
                  <a:pt x="668" y="115"/>
                  <a:pt x="526" y="1"/>
                  <a:pt x="379" y="1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9"/>
          <p:cNvSpPr/>
          <p:nvPr/>
        </p:nvSpPr>
        <p:spPr>
          <a:xfrm>
            <a:off x="6851259" y="3462424"/>
            <a:ext cx="95151" cy="93211"/>
          </a:xfrm>
          <a:custGeom>
            <a:avLst/>
            <a:gdLst/>
            <a:ahLst/>
            <a:cxnLst/>
            <a:rect l="l" t="t" r="r" b="b"/>
            <a:pathLst>
              <a:path w="930" h="911" extrusionOk="0">
                <a:moveTo>
                  <a:pt x="465" y="1"/>
                </a:moveTo>
                <a:cubicBezTo>
                  <a:pt x="228" y="1"/>
                  <a:pt x="0" y="209"/>
                  <a:pt x="10" y="456"/>
                </a:cubicBezTo>
                <a:cubicBezTo>
                  <a:pt x="15" y="702"/>
                  <a:pt x="213" y="905"/>
                  <a:pt x="465" y="910"/>
                </a:cubicBezTo>
                <a:cubicBezTo>
                  <a:pt x="702" y="910"/>
                  <a:pt x="929" y="702"/>
                  <a:pt x="919" y="456"/>
                </a:cubicBezTo>
                <a:cubicBezTo>
                  <a:pt x="915" y="204"/>
                  <a:pt x="711" y="6"/>
                  <a:pt x="465" y="1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9"/>
          <p:cNvSpPr/>
          <p:nvPr/>
        </p:nvSpPr>
        <p:spPr>
          <a:xfrm>
            <a:off x="1956965" y="2776436"/>
            <a:ext cx="100698" cy="86882"/>
          </a:xfrm>
          <a:custGeom>
            <a:avLst/>
            <a:gdLst/>
            <a:ahLst/>
            <a:cxnLst/>
            <a:rect l="l" t="t" r="r" b="b"/>
            <a:pathLst>
              <a:path w="707" h="610" extrusionOk="0">
                <a:moveTo>
                  <a:pt x="306" y="1"/>
                </a:moveTo>
                <a:cubicBezTo>
                  <a:pt x="150" y="1"/>
                  <a:pt x="1" y="122"/>
                  <a:pt x="1" y="305"/>
                </a:cubicBezTo>
                <a:cubicBezTo>
                  <a:pt x="5" y="469"/>
                  <a:pt x="141" y="605"/>
                  <a:pt x="305" y="609"/>
                </a:cubicBezTo>
                <a:cubicBezTo>
                  <a:pt x="576" y="609"/>
                  <a:pt x="707" y="281"/>
                  <a:pt x="518" y="92"/>
                </a:cubicBezTo>
                <a:cubicBezTo>
                  <a:pt x="457" y="29"/>
                  <a:pt x="381" y="1"/>
                  <a:pt x="306" y="1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9"/>
          <p:cNvSpPr/>
          <p:nvPr/>
        </p:nvSpPr>
        <p:spPr>
          <a:xfrm>
            <a:off x="2232695" y="2944371"/>
            <a:ext cx="115938" cy="99416"/>
          </a:xfrm>
          <a:custGeom>
            <a:avLst/>
            <a:gdLst/>
            <a:ahLst/>
            <a:cxnLst/>
            <a:rect l="l" t="t" r="r" b="b"/>
            <a:pathLst>
              <a:path w="814" h="698" extrusionOk="0">
                <a:moveTo>
                  <a:pt x="465" y="93"/>
                </a:moveTo>
                <a:cubicBezTo>
                  <a:pt x="605" y="93"/>
                  <a:pt x="721" y="209"/>
                  <a:pt x="721" y="349"/>
                </a:cubicBezTo>
                <a:cubicBezTo>
                  <a:pt x="721" y="502"/>
                  <a:pt x="596" y="605"/>
                  <a:pt x="465" y="605"/>
                </a:cubicBezTo>
                <a:cubicBezTo>
                  <a:pt x="402" y="605"/>
                  <a:pt x="338" y="581"/>
                  <a:pt x="286" y="528"/>
                </a:cubicBezTo>
                <a:cubicBezTo>
                  <a:pt x="121" y="368"/>
                  <a:pt x="238" y="93"/>
                  <a:pt x="465" y="93"/>
                </a:cubicBezTo>
                <a:close/>
                <a:moveTo>
                  <a:pt x="463" y="1"/>
                </a:moveTo>
                <a:cubicBezTo>
                  <a:pt x="377" y="1"/>
                  <a:pt x="290" y="32"/>
                  <a:pt x="218" y="102"/>
                </a:cubicBezTo>
                <a:cubicBezTo>
                  <a:pt x="1" y="320"/>
                  <a:pt x="155" y="697"/>
                  <a:pt x="465" y="697"/>
                </a:cubicBezTo>
                <a:cubicBezTo>
                  <a:pt x="658" y="697"/>
                  <a:pt x="813" y="542"/>
                  <a:pt x="813" y="349"/>
                </a:cubicBezTo>
                <a:cubicBezTo>
                  <a:pt x="813" y="139"/>
                  <a:pt x="642" y="1"/>
                  <a:pt x="463" y="1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9"/>
          <p:cNvSpPr/>
          <p:nvPr/>
        </p:nvSpPr>
        <p:spPr>
          <a:xfrm>
            <a:off x="1887421" y="1099495"/>
            <a:ext cx="165504" cy="172340"/>
          </a:xfrm>
          <a:custGeom>
            <a:avLst/>
            <a:gdLst/>
            <a:ahLst/>
            <a:cxnLst/>
            <a:rect l="l" t="t" r="r" b="b"/>
            <a:pathLst>
              <a:path w="1162" h="1210" extrusionOk="0">
                <a:moveTo>
                  <a:pt x="595" y="1"/>
                </a:moveTo>
                <a:lnTo>
                  <a:pt x="449" y="432"/>
                </a:lnTo>
                <a:lnTo>
                  <a:pt x="449" y="432"/>
                </a:lnTo>
                <a:lnTo>
                  <a:pt x="0" y="436"/>
                </a:lnTo>
                <a:lnTo>
                  <a:pt x="357" y="702"/>
                </a:lnTo>
                <a:lnTo>
                  <a:pt x="357" y="702"/>
                </a:lnTo>
                <a:lnTo>
                  <a:pt x="184" y="1210"/>
                </a:lnTo>
                <a:cubicBezTo>
                  <a:pt x="294" y="1125"/>
                  <a:pt x="447" y="1004"/>
                  <a:pt x="599" y="882"/>
                </a:cubicBezTo>
                <a:lnTo>
                  <a:pt x="599" y="882"/>
                </a:lnTo>
                <a:lnTo>
                  <a:pt x="1006" y="1186"/>
                </a:lnTo>
                <a:lnTo>
                  <a:pt x="835" y="691"/>
                </a:lnTo>
                <a:lnTo>
                  <a:pt x="835" y="691"/>
                </a:lnTo>
                <a:cubicBezTo>
                  <a:pt x="1019" y="543"/>
                  <a:pt x="1161" y="426"/>
                  <a:pt x="1161" y="426"/>
                </a:cubicBezTo>
                <a:lnTo>
                  <a:pt x="1161" y="426"/>
                </a:lnTo>
                <a:lnTo>
                  <a:pt x="744" y="430"/>
                </a:lnTo>
                <a:lnTo>
                  <a:pt x="744" y="430"/>
                </a:lnTo>
                <a:lnTo>
                  <a:pt x="595" y="1"/>
                </a:lnTo>
                <a:close/>
              </a:path>
            </a:pathLst>
          </a:custGeom>
          <a:solidFill>
            <a:srgbClr val="F4C7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4" name="Google Shape;524;p9"/>
          <p:cNvGrpSpPr/>
          <p:nvPr/>
        </p:nvGrpSpPr>
        <p:grpSpPr>
          <a:xfrm>
            <a:off x="2669987" y="3129000"/>
            <a:ext cx="3814537" cy="1434617"/>
            <a:chOff x="2635662" y="3129000"/>
            <a:chExt cx="3814537" cy="1434617"/>
          </a:xfrm>
        </p:grpSpPr>
        <p:grpSp>
          <p:nvGrpSpPr>
            <p:cNvPr id="525" name="Google Shape;525;p9"/>
            <p:cNvGrpSpPr/>
            <p:nvPr/>
          </p:nvGrpSpPr>
          <p:grpSpPr>
            <a:xfrm>
              <a:off x="2635662" y="3129000"/>
              <a:ext cx="3814537" cy="1434617"/>
              <a:chOff x="970520" y="3147757"/>
              <a:chExt cx="3778640" cy="1421117"/>
            </a:xfrm>
          </p:grpSpPr>
          <p:sp>
            <p:nvSpPr>
              <p:cNvPr id="526" name="Google Shape;526;p9"/>
              <p:cNvSpPr/>
              <p:nvPr/>
            </p:nvSpPr>
            <p:spPr>
              <a:xfrm rot="5400000">
                <a:off x="2646387" y="2466081"/>
                <a:ext cx="426908" cy="3778640"/>
              </a:xfrm>
              <a:custGeom>
                <a:avLst/>
                <a:gdLst/>
                <a:ahLst/>
                <a:cxnLst/>
                <a:rect l="l" t="t" r="r" b="b"/>
                <a:pathLst>
                  <a:path w="1840" h="11547" extrusionOk="0">
                    <a:moveTo>
                      <a:pt x="586" y="1"/>
                    </a:moveTo>
                    <a:cubicBezTo>
                      <a:pt x="262" y="1"/>
                      <a:pt x="1" y="262"/>
                      <a:pt x="1" y="581"/>
                    </a:cubicBezTo>
                    <a:lnTo>
                      <a:pt x="1" y="11547"/>
                    </a:lnTo>
                    <a:lnTo>
                      <a:pt x="1839" y="11547"/>
                    </a:lnTo>
                    <a:lnTo>
                      <a:pt x="1839" y="581"/>
                    </a:lnTo>
                    <a:cubicBezTo>
                      <a:pt x="1839" y="262"/>
                      <a:pt x="1578" y="1"/>
                      <a:pt x="1254" y="1"/>
                    </a:cubicBezTo>
                    <a:close/>
                  </a:path>
                </a:pathLst>
              </a:custGeom>
              <a:solidFill>
                <a:srgbClr val="EB9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9"/>
              <p:cNvSpPr/>
              <p:nvPr/>
            </p:nvSpPr>
            <p:spPr>
              <a:xfrm rot="5400000">
                <a:off x="2995247" y="4207619"/>
                <a:ext cx="426917" cy="295593"/>
              </a:xfrm>
              <a:custGeom>
                <a:avLst/>
                <a:gdLst/>
                <a:ahLst/>
                <a:cxnLst/>
                <a:rect l="l" t="t" r="r" b="b"/>
                <a:pathLst>
                  <a:path w="1840" h="1274" extrusionOk="0">
                    <a:moveTo>
                      <a:pt x="1" y="1"/>
                    </a:moveTo>
                    <a:lnTo>
                      <a:pt x="1" y="1273"/>
                    </a:lnTo>
                    <a:lnTo>
                      <a:pt x="1839" y="1273"/>
                    </a:lnTo>
                    <a:lnTo>
                      <a:pt x="1839" y="1"/>
                    </a:lnTo>
                    <a:close/>
                  </a:path>
                </a:pathLst>
              </a:custGeom>
              <a:solidFill>
                <a:srgbClr val="A443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9"/>
              <p:cNvSpPr/>
              <p:nvPr/>
            </p:nvSpPr>
            <p:spPr>
              <a:xfrm rot="5400000">
                <a:off x="2375416" y="4215508"/>
                <a:ext cx="426917" cy="279816"/>
              </a:xfrm>
              <a:custGeom>
                <a:avLst/>
                <a:gdLst/>
                <a:ahLst/>
                <a:cxnLst/>
                <a:rect l="l" t="t" r="r" b="b"/>
                <a:pathLst>
                  <a:path w="1840" h="1206" extrusionOk="0">
                    <a:moveTo>
                      <a:pt x="1" y="1"/>
                    </a:moveTo>
                    <a:lnTo>
                      <a:pt x="1" y="1205"/>
                    </a:lnTo>
                    <a:lnTo>
                      <a:pt x="1839" y="1205"/>
                    </a:lnTo>
                    <a:lnTo>
                      <a:pt x="1839" y="1"/>
                    </a:lnTo>
                    <a:close/>
                  </a:path>
                </a:pathLst>
              </a:custGeom>
              <a:solidFill>
                <a:srgbClr val="A443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9"/>
              <p:cNvSpPr/>
              <p:nvPr/>
            </p:nvSpPr>
            <p:spPr>
              <a:xfrm rot="5400000">
                <a:off x="865419" y="4247063"/>
                <a:ext cx="426917" cy="216707"/>
              </a:xfrm>
              <a:custGeom>
                <a:avLst/>
                <a:gdLst/>
                <a:ahLst/>
                <a:cxnLst/>
                <a:rect l="l" t="t" r="r" b="b"/>
                <a:pathLst>
                  <a:path w="1840" h="934" extrusionOk="0">
                    <a:moveTo>
                      <a:pt x="1" y="0"/>
                    </a:moveTo>
                    <a:lnTo>
                      <a:pt x="1" y="934"/>
                    </a:lnTo>
                    <a:lnTo>
                      <a:pt x="1839" y="934"/>
                    </a:lnTo>
                    <a:lnTo>
                      <a:pt x="1839" y="0"/>
                    </a:lnTo>
                    <a:close/>
                  </a:path>
                </a:pathLst>
              </a:custGeom>
              <a:solidFill>
                <a:srgbClr val="A443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9"/>
              <p:cNvSpPr/>
              <p:nvPr/>
            </p:nvSpPr>
            <p:spPr>
              <a:xfrm rot="5400000">
                <a:off x="2493699" y="2200211"/>
                <a:ext cx="418787" cy="3465144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10589" extrusionOk="0">
                    <a:moveTo>
                      <a:pt x="460" y="0"/>
                    </a:moveTo>
                    <a:cubicBezTo>
                      <a:pt x="204" y="0"/>
                      <a:pt x="1" y="203"/>
                      <a:pt x="1" y="455"/>
                    </a:cubicBezTo>
                    <a:lnTo>
                      <a:pt x="1" y="10589"/>
                    </a:lnTo>
                    <a:lnTo>
                      <a:pt x="1805" y="10589"/>
                    </a:lnTo>
                    <a:lnTo>
                      <a:pt x="1805" y="455"/>
                    </a:lnTo>
                    <a:cubicBezTo>
                      <a:pt x="1805" y="203"/>
                      <a:pt x="1602" y="0"/>
                      <a:pt x="1345" y="0"/>
                    </a:cubicBez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9"/>
              <p:cNvSpPr/>
              <p:nvPr/>
            </p:nvSpPr>
            <p:spPr>
              <a:xfrm rot="5400000">
                <a:off x="3268920" y="3841143"/>
                <a:ext cx="418796" cy="183296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790" extrusionOk="0">
                    <a:moveTo>
                      <a:pt x="1" y="1"/>
                    </a:moveTo>
                    <a:lnTo>
                      <a:pt x="1" y="789"/>
                    </a:lnTo>
                    <a:lnTo>
                      <a:pt x="1805" y="789"/>
                    </a:lnTo>
                    <a:lnTo>
                      <a:pt x="1805" y="1"/>
                    </a:lnTo>
                    <a:close/>
                  </a:path>
                </a:pathLst>
              </a:custGeom>
              <a:solidFill>
                <a:srgbClr val="AFC7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9"/>
              <p:cNvSpPr/>
              <p:nvPr/>
            </p:nvSpPr>
            <p:spPr>
              <a:xfrm rot="5400000">
                <a:off x="2111840" y="3847871"/>
                <a:ext cx="418796" cy="169839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732" extrusionOk="0">
                    <a:moveTo>
                      <a:pt x="1" y="1"/>
                    </a:moveTo>
                    <a:lnTo>
                      <a:pt x="1" y="731"/>
                    </a:lnTo>
                    <a:lnTo>
                      <a:pt x="1805" y="731"/>
                    </a:lnTo>
                    <a:lnTo>
                      <a:pt x="1805" y="1"/>
                    </a:lnTo>
                    <a:close/>
                  </a:path>
                </a:pathLst>
              </a:custGeom>
              <a:solidFill>
                <a:srgbClr val="AFC7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9"/>
              <p:cNvSpPr/>
              <p:nvPr/>
            </p:nvSpPr>
            <p:spPr>
              <a:xfrm rot="5400000">
                <a:off x="963795" y="3730121"/>
                <a:ext cx="418796" cy="405339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1747" extrusionOk="0">
                    <a:moveTo>
                      <a:pt x="1" y="0"/>
                    </a:moveTo>
                    <a:lnTo>
                      <a:pt x="1" y="1747"/>
                    </a:lnTo>
                    <a:lnTo>
                      <a:pt x="1805" y="1747"/>
                    </a:lnTo>
                    <a:lnTo>
                      <a:pt x="1805" y="0"/>
                    </a:lnTo>
                    <a:close/>
                  </a:path>
                </a:pathLst>
              </a:custGeom>
              <a:solidFill>
                <a:srgbClr val="AFC7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9"/>
              <p:cNvSpPr/>
              <p:nvPr/>
            </p:nvSpPr>
            <p:spPr>
              <a:xfrm rot="5400000">
                <a:off x="2544699" y="1573578"/>
                <a:ext cx="593958" cy="3742317"/>
              </a:xfrm>
              <a:custGeom>
                <a:avLst/>
                <a:gdLst/>
                <a:ahLst/>
                <a:cxnLst/>
                <a:rect l="l" t="t" r="r" b="b"/>
                <a:pathLst>
                  <a:path w="2560" h="11436" extrusionOk="0">
                    <a:moveTo>
                      <a:pt x="494" y="1"/>
                    </a:moveTo>
                    <a:cubicBezTo>
                      <a:pt x="223" y="1"/>
                      <a:pt x="0" y="219"/>
                      <a:pt x="0" y="494"/>
                    </a:cubicBezTo>
                    <a:lnTo>
                      <a:pt x="0" y="11436"/>
                    </a:lnTo>
                    <a:lnTo>
                      <a:pt x="2559" y="11436"/>
                    </a:lnTo>
                    <a:lnTo>
                      <a:pt x="2559" y="494"/>
                    </a:lnTo>
                    <a:cubicBezTo>
                      <a:pt x="2559" y="219"/>
                      <a:pt x="2337" y="1"/>
                      <a:pt x="2066" y="1"/>
                    </a:cubicBezTo>
                    <a:close/>
                  </a:path>
                </a:pathLst>
              </a:custGeom>
              <a:solidFill>
                <a:srgbClr val="EB9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9"/>
              <p:cNvSpPr/>
              <p:nvPr/>
            </p:nvSpPr>
            <p:spPr>
              <a:xfrm rot="5400000">
                <a:off x="3571557" y="3360512"/>
                <a:ext cx="592811" cy="169607"/>
              </a:xfrm>
              <a:custGeom>
                <a:avLst/>
                <a:gdLst/>
                <a:ahLst/>
                <a:cxnLst/>
                <a:rect l="l" t="t" r="r" b="b"/>
                <a:pathLst>
                  <a:path w="2555" h="731" extrusionOk="0">
                    <a:moveTo>
                      <a:pt x="0" y="1"/>
                    </a:moveTo>
                    <a:lnTo>
                      <a:pt x="0" y="731"/>
                    </a:lnTo>
                    <a:lnTo>
                      <a:pt x="2554" y="731"/>
                    </a:lnTo>
                    <a:lnTo>
                      <a:pt x="2554" y="1"/>
                    </a:lnTo>
                    <a:close/>
                  </a:path>
                </a:pathLst>
              </a:custGeom>
              <a:solidFill>
                <a:srgbClr val="F6D2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9"/>
              <p:cNvSpPr/>
              <p:nvPr/>
            </p:nvSpPr>
            <p:spPr>
              <a:xfrm rot="5400000">
                <a:off x="1269016" y="3359932"/>
                <a:ext cx="592811" cy="170767"/>
              </a:xfrm>
              <a:custGeom>
                <a:avLst/>
                <a:gdLst/>
                <a:ahLst/>
                <a:cxnLst/>
                <a:rect l="l" t="t" r="r" b="b"/>
                <a:pathLst>
                  <a:path w="2555" h="736" extrusionOk="0">
                    <a:moveTo>
                      <a:pt x="0" y="0"/>
                    </a:moveTo>
                    <a:lnTo>
                      <a:pt x="0" y="736"/>
                    </a:lnTo>
                    <a:lnTo>
                      <a:pt x="2554" y="736"/>
                    </a:lnTo>
                    <a:lnTo>
                      <a:pt x="2554" y="0"/>
                    </a:lnTo>
                    <a:close/>
                  </a:path>
                </a:pathLst>
              </a:custGeom>
              <a:solidFill>
                <a:srgbClr val="F6D2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9"/>
              <p:cNvSpPr/>
              <p:nvPr/>
            </p:nvSpPr>
            <p:spPr>
              <a:xfrm rot="5400000">
                <a:off x="915999" y="3360512"/>
                <a:ext cx="592811" cy="169607"/>
              </a:xfrm>
              <a:custGeom>
                <a:avLst/>
                <a:gdLst/>
                <a:ahLst/>
                <a:cxnLst/>
                <a:rect l="l" t="t" r="r" b="b"/>
                <a:pathLst>
                  <a:path w="2555" h="731" extrusionOk="0">
                    <a:moveTo>
                      <a:pt x="0" y="0"/>
                    </a:moveTo>
                    <a:lnTo>
                      <a:pt x="0" y="730"/>
                    </a:lnTo>
                    <a:lnTo>
                      <a:pt x="2554" y="730"/>
                    </a:lnTo>
                    <a:lnTo>
                      <a:pt x="2554" y="0"/>
                    </a:lnTo>
                    <a:close/>
                  </a:path>
                </a:pathLst>
              </a:custGeom>
              <a:solidFill>
                <a:srgbClr val="F6D2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38" name="Google Shape;538;p9"/>
            <p:cNvSpPr/>
            <p:nvPr/>
          </p:nvSpPr>
          <p:spPr>
            <a:xfrm>
              <a:off x="3710175" y="3301850"/>
              <a:ext cx="1434900" cy="252600"/>
            </a:xfrm>
            <a:prstGeom prst="roundRect">
              <a:avLst>
                <a:gd name="adj" fmla="val 50000"/>
              </a:avLst>
            </a:prstGeom>
            <a:solidFill>
              <a:srgbClr val="F6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9"/>
            <p:cNvSpPr/>
            <p:nvPr/>
          </p:nvSpPr>
          <p:spPr>
            <a:xfrm>
              <a:off x="5545625" y="4188450"/>
              <a:ext cx="330900" cy="330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0" name="Google Shape;540;p9"/>
          <p:cNvSpPr txBox="1">
            <a:spLocks noGrp="1"/>
          </p:cNvSpPr>
          <p:nvPr>
            <p:ph type="title"/>
          </p:nvPr>
        </p:nvSpPr>
        <p:spPr>
          <a:xfrm>
            <a:off x="2393900" y="846025"/>
            <a:ext cx="4356600" cy="93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5200"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41" name="Google Shape;541;p9"/>
          <p:cNvSpPr txBox="1">
            <a:spLocks noGrp="1"/>
          </p:cNvSpPr>
          <p:nvPr>
            <p:ph type="subTitle" idx="1"/>
          </p:nvPr>
        </p:nvSpPr>
        <p:spPr>
          <a:xfrm>
            <a:off x="2693900" y="1855300"/>
            <a:ext cx="3756300" cy="93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10"/>
          <p:cNvSpPr/>
          <p:nvPr/>
        </p:nvSpPr>
        <p:spPr>
          <a:xfrm rot="-5724790">
            <a:off x="1725294" y="-3231152"/>
            <a:ext cx="3615488" cy="8127553"/>
          </a:xfrm>
          <a:custGeom>
            <a:avLst/>
            <a:gdLst/>
            <a:ahLst/>
            <a:cxnLst/>
            <a:rect l="l" t="t" r="r" b="b"/>
            <a:pathLst>
              <a:path w="2725" h="2940" extrusionOk="0">
                <a:moveTo>
                  <a:pt x="1656" y="1"/>
                </a:moveTo>
                <a:cubicBezTo>
                  <a:pt x="1373" y="1"/>
                  <a:pt x="1082" y="121"/>
                  <a:pt x="783" y="317"/>
                </a:cubicBezTo>
                <a:cubicBezTo>
                  <a:pt x="250" y="663"/>
                  <a:pt x="0" y="1127"/>
                  <a:pt x="104" y="1764"/>
                </a:cubicBezTo>
                <a:cubicBezTo>
                  <a:pt x="184" y="2270"/>
                  <a:pt x="549" y="2550"/>
                  <a:pt x="933" y="2819"/>
                </a:cubicBezTo>
                <a:cubicBezTo>
                  <a:pt x="1083" y="2903"/>
                  <a:pt x="1226" y="2940"/>
                  <a:pt x="1362" y="2940"/>
                </a:cubicBezTo>
                <a:cubicBezTo>
                  <a:pt x="1641" y="2940"/>
                  <a:pt x="1886" y="2783"/>
                  <a:pt x="2088" y="2558"/>
                </a:cubicBezTo>
                <a:cubicBezTo>
                  <a:pt x="2640" y="1940"/>
                  <a:pt x="2725" y="1204"/>
                  <a:pt x="2490" y="421"/>
                </a:cubicBezTo>
                <a:cubicBezTo>
                  <a:pt x="2222" y="125"/>
                  <a:pt x="1943" y="1"/>
                  <a:pt x="1656" y="1"/>
                </a:cubicBezTo>
                <a:close/>
              </a:path>
            </a:pathLst>
          </a:custGeom>
          <a:solidFill>
            <a:srgbClr val="FCEA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10"/>
          <p:cNvSpPr txBox="1">
            <a:spLocks noGrp="1"/>
          </p:cNvSpPr>
          <p:nvPr>
            <p:ph type="title"/>
          </p:nvPr>
        </p:nvSpPr>
        <p:spPr>
          <a:xfrm>
            <a:off x="681375" y="305825"/>
            <a:ext cx="6853800" cy="20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Regular"/>
              <a:buNone/>
              <a:defRPr sz="5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Regular"/>
              <a:buNone/>
              <a:defRPr sz="30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Regular"/>
              <a:buNone/>
              <a:defRPr sz="30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Regular"/>
              <a:buNone/>
              <a:defRPr sz="30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Regular"/>
              <a:buNone/>
              <a:defRPr sz="30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Regular"/>
              <a:buNone/>
              <a:defRPr sz="30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Regular"/>
              <a:buNone/>
              <a:defRPr sz="30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Regular"/>
              <a:buNone/>
              <a:defRPr sz="30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Regular"/>
              <a:buNone/>
              <a:defRPr sz="30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2_1_1_1">
    <p:spTree>
      <p:nvGrpSpPr>
        <p:cNvPr id="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2" name="Google Shape;1182;p18"/>
          <p:cNvGrpSpPr/>
          <p:nvPr/>
        </p:nvGrpSpPr>
        <p:grpSpPr>
          <a:xfrm flipH="1">
            <a:off x="795114" y="3710102"/>
            <a:ext cx="2110233" cy="853515"/>
            <a:chOff x="2635666" y="3710102"/>
            <a:chExt cx="2110233" cy="853515"/>
          </a:xfrm>
        </p:grpSpPr>
        <p:grpSp>
          <p:nvGrpSpPr>
            <p:cNvPr id="1183" name="Google Shape;1183;p18"/>
            <p:cNvGrpSpPr/>
            <p:nvPr/>
          </p:nvGrpSpPr>
          <p:grpSpPr>
            <a:xfrm>
              <a:off x="2635666" y="3710102"/>
              <a:ext cx="2110233" cy="853515"/>
              <a:chOff x="970523" y="3723391"/>
              <a:chExt cx="2090374" cy="845483"/>
            </a:xfrm>
          </p:grpSpPr>
          <p:sp>
            <p:nvSpPr>
              <p:cNvPr id="1184" name="Google Shape;1184;p18"/>
              <p:cNvSpPr/>
              <p:nvPr/>
            </p:nvSpPr>
            <p:spPr>
              <a:xfrm rot="5400000">
                <a:off x="1802267" y="3310226"/>
                <a:ext cx="426908" cy="2090353"/>
              </a:xfrm>
              <a:custGeom>
                <a:avLst/>
                <a:gdLst/>
                <a:ahLst/>
                <a:cxnLst/>
                <a:rect l="l" t="t" r="r" b="b"/>
                <a:pathLst>
                  <a:path w="1840" h="11547" extrusionOk="0">
                    <a:moveTo>
                      <a:pt x="586" y="1"/>
                    </a:moveTo>
                    <a:cubicBezTo>
                      <a:pt x="262" y="1"/>
                      <a:pt x="1" y="262"/>
                      <a:pt x="1" y="581"/>
                    </a:cubicBezTo>
                    <a:lnTo>
                      <a:pt x="1" y="11547"/>
                    </a:lnTo>
                    <a:lnTo>
                      <a:pt x="1839" y="11547"/>
                    </a:lnTo>
                    <a:lnTo>
                      <a:pt x="1839" y="581"/>
                    </a:lnTo>
                    <a:cubicBezTo>
                      <a:pt x="1839" y="262"/>
                      <a:pt x="1578" y="1"/>
                      <a:pt x="12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18"/>
              <p:cNvSpPr/>
              <p:nvPr/>
            </p:nvSpPr>
            <p:spPr>
              <a:xfrm rot="5400000">
                <a:off x="2617362" y="4207594"/>
                <a:ext cx="426917" cy="295593"/>
              </a:xfrm>
              <a:custGeom>
                <a:avLst/>
                <a:gdLst/>
                <a:ahLst/>
                <a:cxnLst/>
                <a:rect l="l" t="t" r="r" b="b"/>
                <a:pathLst>
                  <a:path w="1840" h="1274" extrusionOk="0">
                    <a:moveTo>
                      <a:pt x="1" y="1"/>
                    </a:moveTo>
                    <a:lnTo>
                      <a:pt x="1" y="1273"/>
                    </a:lnTo>
                    <a:lnTo>
                      <a:pt x="1839" y="1273"/>
                    </a:lnTo>
                    <a:lnTo>
                      <a:pt x="183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18"/>
              <p:cNvSpPr/>
              <p:nvPr/>
            </p:nvSpPr>
            <p:spPr>
              <a:xfrm rot="5400000">
                <a:off x="1498311" y="4215508"/>
                <a:ext cx="426917" cy="279816"/>
              </a:xfrm>
              <a:custGeom>
                <a:avLst/>
                <a:gdLst/>
                <a:ahLst/>
                <a:cxnLst/>
                <a:rect l="l" t="t" r="r" b="b"/>
                <a:pathLst>
                  <a:path w="1840" h="1206" extrusionOk="0">
                    <a:moveTo>
                      <a:pt x="1" y="1"/>
                    </a:moveTo>
                    <a:lnTo>
                      <a:pt x="1" y="1205"/>
                    </a:lnTo>
                    <a:lnTo>
                      <a:pt x="1839" y="1205"/>
                    </a:lnTo>
                    <a:lnTo>
                      <a:pt x="183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18"/>
              <p:cNvSpPr/>
              <p:nvPr/>
            </p:nvSpPr>
            <p:spPr>
              <a:xfrm rot="5400000">
                <a:off x="865419" y="4247063"/>
                <a:ext cx="426917" cy="216707"/>
              </a:xfrm>
              <a:custGeom>
                <a:avLst/>
                <a:gdLst/>
                <a:ahLst/>
                <a:cxnLst/>
                <a:rect l="l" t="t" r="r" b="b"/>
                <a:pathLst>
                  <a:path w="1840" h="934" extrusionOk="0">
                    <a:moveTo>
                      <a:pt x="1" y="0"/>
                    </a:moveTo>
                    <a:lnTo>
                      <a:pt x="1" y="934"/>
                    </a:lnTo>
                    <a:lnTo>
                      <a:pt x="1839" y="934"/>
                    </a:lnTo>
                    <a:lnTo>
                      <a:pt x="183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18"/>
              <p:cNvSpPr/>
              <p:nvPr/>
            </p:nvSpPr>
            <p:spPr>
              <a:xfrm rot="5400000">
                <a:off x="1719612" y="2974321"/>
                <a:ext cx="418787" cy="1916927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10589" extrusionOk="0">
                    <a:moveTo>
                      <a:pt x="460" y="0"/>
                    </a:moveTo>
                    <a:cubicBezTo>
                      <a:pt x="204" y="0"/>
                      <a:pt x="1" y="203"/>
                      <a:pt x="1" y="455"/>
                    </a:cubicBezTo>
                    <a:lnTo>
                      <a:pt x="1" y="10589"/>
                    </a:lnTo>
                    <a:lnTo>
                      <a:pt x="1805" y="10589"/>
                    </a:lnTo>
                    <a:lnTo>
                      <a:pt x="1805" y="455"/>
                    </a:lnTo>
                    <a:cubicBezTo>
                      <a:pt x="1805" y="203"/>
                      <a:pt x="1602" y="0"/>
                      <a:pt x="134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18"/>
              <p:cNvSpPr/>
              <p:nvPr/>
            </p:nvSpPr>
            <p:spPr>
              <a:xfrm rot="5400000">
                <a:off x="2314623" y="3841143"/>
                <a:ext cx="418796" cy="183296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790" extrusionOk="0">
                    <a:moveTo>
                      <a:pt x="1" y="1"/>
                    </a:moveTo>
                    <a:lnTo>
                      <a:pt x="1" y="789"/>
                    </a:lnTo>
                    <a:lnTo>
                      <a:pt x="1805" y="789"/>
                    </a:lnTo>
                    <a:lnTo>
                      <a:pt x="180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18"/>
              <p:cNvSpPr/>
              <p:nvPr/>
            </p:nvSpPr>
            <p:spPr>
              <a:xfrm rot="5400000">
                <a:off x="1902331" y="3847871"/>
                <a:ext cx="418796" cy="169839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732" extrusionOk="0">
                    <a:moveTo>
                      <a:pt x="1" y="1"/>
                    </a:moveTo>
                    <a:lnTo>
                      <a:pt x="1" y="731"/>
                    </a:lnTo>
                    <a:lnTo>
                      <a:pt x="1805" y="731"/>
                    </a:lnTo>
                    <a:lnTo>
                      <a:pt x="180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18"/>
              <p:cNvSpPr/>
              <p:nvPr/>
            </p:nvSpPr>
            <p:spPr>
              <a:xfrm rot="5400000">
                <a:off x="963795" y="3730121"/>
                <a:ext cx="418796" cy="405339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1747" extrusionOk="0">
                    <a:moveTo>
                      <a:pt x="1" y="0"/>
                    </a:moveTo>
                    <a:lnTo>
                      <a:pt x="1" y="1747"/>
                    </a:lnTo>
                    <a:lnTo>
                      <a:pt x="1805" y="1747"/>
                    </a:lnTo>
                    <a:lnTo>
                      <a:pt x="180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92" name="Google Shape;1192;p18"/>
            <p:cNvSpPr/>
            <p:nvPr/>
          </p:nvSpPr>
          <p:spPr>
            <a:xfrm>
              <a:off x="3833763" y="4188450"/>
              <a:ext cx="330900" cy="330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3" name="Google Shape;1193;p18"/>
          <p:cNvGrpSpPr/>
          <p:nvPr/>
        </p:nvGrpSpPr>
        <p:grpSpPr>
          <a:xfrm flipH="1">
            <a:off x="6238664" y="3710102"/>
            <a:ext cx="2110233" cy="853515"/>
            <a:chOff x="2635666" y="3710102"/>
            <a:chExt cx="2110233" cy="853515"/>
          </a:xfrm>
        </p:grpSpPr>
        <p:grpSp>
          <p:nvGrpSpPr>
            <p:cNvPr id="1194" name="Google Shape;1194;p18"/>
            <p:cNvGrpSpPr/>
            <p:nvPr/>
          </p:nvGrpSpPr>
          <p:grpSpPr>
            <a:xfrm>
              <a:off x="2635666" y="3710102"/>
              <a:ext cx="2110233" cy="853515"/>
              <a:chOff x="970523" y="3723391"/>
              <a:chExt cx="2090374" cy="845483"/>
            </a:xfrm>
          </p:grpSpPr>
          <p:sp>
            <p:nvSpPr>
              <p:cNvPr id="1195" name="Google Shape;1195;p18"/>
              <p:cNvSpPr/>
              <p:nvPr/>
            </p:nvSpPr>
            <p:spPr>
              <a:xfrm rot="5400000">
                <a:off x="1802267" y="3310226"/>
                <a:ext cx="426908" cy="2090353"/>
              </a:xfrm>
              <a:custGeom>
                <a:avLst/>
                <a:gdLst/>
                <a:ahLst/>
                <a:cxnLst/>
                <a:rect l="l" t="t" r="r" b="b"/>
                <a:pathLst>
                  <a:path w="1840" h="11547" extrusionOk="0">
                    <a:moveTo>
                      <a:pt x="586" y="1"/>
                    </a:moveTo>
                    <a:cubicBezTo>
                      <a:pt x="262" y="1"/>
                      <a:pt x="1" y="262"/>
                      <a:pt x="1" y="581"/>
                    </a:cubicBezTo>
                    <a:lnTo>
                      <a:pt x="1" y="11547"/>
                    </a:lnTo>
                    <a:lnTo>
                      <a:pt x="1839" y="11547"/>
                    </a:lnTo>
                    <a:lnTo>
                      <a:pt x="1839" y="581"/>
                    </a:lnTo>
                    <a:cubicBezTo>
                      <a:pt x="1839" y="262"/>
                      <a:pt x="1578" y="1"/>
                      <a:pt x="12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18"/>
              <p:cNvSpPr/>
              <p:nvPr/>
            </p:nvSpPr>
            <p:spPr>
              <a:xfrm rot="5400000">
                <a:off x="2617362" y="4207594"/>
                <a:ext cx="426917" cy="295593"/>
              </a:xfrm>
              <a:custGeom>
                <a:avLst/>
                <a:gdLst/>
                <a:ahLst/>
                <a:cxnLst/>
                <a:rect l="l" t="t" r="r" b="b"/>
                <a:pathLst>
                  <a:path w="1840" h="1274" extrusionOk="0">
                    <a:moveTo>
                      <a:pt x="1" y="1"/>
                    </a:moveTo>
                    <a:lnTo>
                      <a:pt x="1" y="1273"/>
                    </a:lnTo>
                    <a:lnTo>
                      <a:pt x="1839" y="1273"/>
                    </a:lnTo>
                    <a:lnTo>
                      <a:pt x="183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18"/>
              <p:cNvSpPr/>
              <p:nvPr/>
            </p:nvSpPr>
            <p:spPr>
              <a:xfrm rot="5400000">
                <a:off x="1498311" y="4215508"/>
                <a:ext cx="426917" cy="279816"/>
              </a:xfrm>
              <a:custGeom>
                <a:avLst/>
                <a:gdLst/>
                <a:ahLst/>
                <a:cxnLst/>
                <a:rect l="l" t="t" r="r" b="b"/>
                <a:pathLst>
                  <a:path w="1840" h="1206" extrusionOk="0">
                    <a:moveTo>
                      <a:pt x="1" y="1"/>
                    </a:moveTo>
                    <a:lnTo>
                      <a:pt x="1" y="1205"/>
                    </a:lnTo>
                    <a:lnTo>
                      <a:pt x="1839" y="1205"/>
                    </a:lnTo>
                    <a:lnTo>
                      <a:pt x="183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18"/>
              <p:cNvSpPr/>
              <p:nvPr/>
            </p:nvSpPr>
            <p:spPr>
              <a:xfrm rot="5400000">
                <a:off x="865419" y="4247063"/>
                <a:ext cx="426917" cy="216707"/>
              </a:xfrm>
              <a:custGeom>
                <a:avLst/>
                <a:gdLst/>
                <a:ahLst/>
                <a:cxnLst/>
                <a:rect l="l" t="t" r="r" b="b"/>
                <a:pathLst>
                  <a:path w="1840" h="934" extrusionOk="0">
                    <a:moveTo>
                      <a:pt x="1" y="0"/>
                    </a:moveTo>
                    <a:lnTo>
                      <a:pt x="1" y="934"/>
                    </a:lnTo>
                    <a:lnTo>
                      <a:pt x="1839" y="934"/>
                    </a:lnTo>
                    <a:lnTo>
                      <a:pt x="183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18"/>
              <p:cNvSpPr/>
              <p:nvPr/>
            </p:nvSpPr>
            <p:spPr>
              <a:xfrm rot="5400000">
                <a:off x="1719612" y="2974321"/>
                <a:ext cx="418787" cy="1916927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10589" extrusionOk="0">
                    <a:moveTo>
                      <a:pt x="460" y="0"/>
                    </a:moveTo>
                    <a:cubicBezTo>
                      <a:pt x="204" y="0"/>
                      <a:pt x="1" y="203"/>
                      <a:pt x="1" y="455"/>
                    </a:cubicBezTo>
                    <a:lnTo>
                      <a:pt x="1" y="10589"/>
                    </a:lnTo>
                    <a:lnTo>
                      <a:pt x="1805" y="10589"/>
                    </a:lnTo>
                    <a:lnTo>
                      <a:pt x="1805" y="455"/>
                    </a:lnTo>
                    <a:cubicBezTo>
                      <a:pt x="1805" y="203"/>
                      <a:pt x="1602" y="0"/>
                      <a:pt x="13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18"/>
              <p:cNvSpPr/>
              <p:nvPr/>
            </p:nvSpPr>
            <p:spPr>
              <a:xfrm rot="5400000">
                <a:off x="2314623" y="3841143"/>
                <a:ext cx="418796" cy="183296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790" extrusionOk="0">
                    <a:moveTo>
                      <a:pt x="1" y="1"/>
                    </a:moveTo>
                    <a:lnTo>
                      <a:pt x="1" y="789"/>
                    </a:lnTo>
                    <a:lnTo>
                      <a:pt x="1805" y="789"/>
                    </a:lnTo>
                    <a:lnTo>
                      <a:pt x="180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18"/>
              <p:cNvSpPr/>
              <p:nvPr/>
            </p:nvSpPr>
            <p:spPr>
              <a:xfrm rot="5400000">
                <a:off x="1902331" y="3847871"/>
                <a:ext cx="418796" cy="169839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732" extrusionOk="0">
                    <a:moveTo>
                      <a:pt x="1" y="1"/>
                    </a:moveTo>
                    <a:lnTo>
                      <a:pt x="1" y="731"/>
                    </a:lnTo>
                    <a:lnTo>
                      <a:pt x="1805" y="731"/>
                    </a:lnTo>
                    <a:lnTo>
                      <a:pt x="180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18"/>
              <p:cNvSpPr/>
              <p:nvPr/>
            </p:nvSpPr>
            <p:spPr>
              <a:xfrm rot="5400000">
                <a:off x="963795" y="3730121"/>
                <a:ext cx="418796" cy="405339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1747" extrusionOk="0">
                    <a:moveTo>
                      <a:pt x="1" y="0"/>
                    </a:moveTo>
                    <a:lnTo>
                      <a:pt x="1" y="1747"/>
                    </a:lnTo>
                    <a:lnTo>
                      <a:pt x="1805" y="1747"/>
                    </a:lnTo>
                    <a:lnTo>
                      <a:pt x="180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03" name="Google Shape;1203;p18"/>
            <p:cNvSpPr/>
            <p:nvPr/>
          </p:nvSpPr>
          <p:spPr>
            <a:xfrm>
              <a:off x="3833763" y="4188450"/>
              <a:ext cx="330900" cy="330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4" name="Google Shape;1204;p18"/>
          <p:cNvGrpSpPr/>
          <p:nvPr/>
        </p:nvGrpSpPr>
        <p:grpSpPr>
          <a:xfrm>
            <a:off x="3537174" y="2554375"/>
            <a:ext cx="2089947" cy="2014503"/>
            <a:chOff x="3537174" y="2554375"/>
            <a:chExt cx="2089947" cy="2014503"/>
          </a:xfrm>
        </p:grpSpPr>
        <p:grpSp>
          <p:nvGrpSpPr>
            <p:cNvPr id="1205" name="Google Shape;1205;p18"/>
            <p:cNvGrpSpPr/>
            <p:nvPr/>
          </p:nvGrpSpPr>
          <p:grpSpPr>
            <a:xfrm flipH="1">
              <a:off x="3537174" y="2554375"/>
              <a:ext cx="2089947" cy="1434617"/>
              <a:chOff x="2635666" y="3129000"/>
              <a:chExt cx="2089947" cy="1434617"/>
            </a:xfrm>
          </p:grpSpPr>
          <p:grpSp>
            <p:nvGrpSpPr>
              <p:cNvPr id="1206" name="Google Shape;1206;p18"/>
              <p:cNvGrpSpPr/>
              <p:nvPr/>
            </p:nvGrpSpPr>
            <p:grpSpPr>
              <a:xfrm>
                <a:off x="2635666" y="3129000"/>
                <a:ext cx="2089947" cy="1434617"/>
                <a:chOff x="970523" y="3147757"/>
                <a:chExt cx="2070280" cy="1421117"/>
              </a:xfrm>
            </p:grpSpPr>
            <p:sp>
              <p:nvSpPr>
                <p:cNvPr id="1207" name="Google Shape;1207;p18"/>
                <p:cNvSpPr/>
                <p:nvPr/>
              </p:nvSpPr>
              <p:spPr>
                <a:xfrm rot="5400000">
                  <a:off x="1648386" y="3464085"/>
                  <a:ext cx="426921" cy="17826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0" h="11547" extrusionOk="0">
                      <a:moveTo>
                        <a:pt x="586" y="1"/>
                      </a:moveTo>
                      <a:cubicBezTo>
                        <a:pt x="262" y="1"/>
                        <a:pt x="1" y="262"/>
                        <a:pt x="1" y="581"/>
                      </a:cubicBezTo>
                      <a:lnTo>
                        <a:pt x="1" y="11547"/>
                      </a:lnTo>
                      <a:lnTo>
                        <a:pt x="1839" y="11547"/>
                      </a:lnTo>
                      <a:lnTo>
                        <a:pt x="1839" y="581"/>
                      </a:lnTo>
                      <a:cubicBezTo>
                        <a:pt x="1839" y="262"/>
                        <a:pt x="1578" y="1"/>
                        <a:pt x="125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8" name="Google Shape;1208;p18"/>
                <p:cNvSpPr/>
                <p:nvPr/>
              </p:nvSpPr>
              <p:spPr>
                <a:xfrm rot="5400000">
                  <a:off x="1498311" y="4215508"/>
                  <a:ext cx="426917" cy="279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0" h="1206" extrusionOk="0">
                      <a:moveTo>
                        <a:pt x="1" y="1"/>
                      </a:moveTo>
                      <a:lnTo>
                        <a:pt x="1" y="1205"/>
                      </a:lnTo>
                      <a:lnTo>
                        <a:pt x="1839" y="1205"/>
                      </a:lnTo>
                      <a:lnTo>
                        <a:pt x="1839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9" name="Google Shape;1209;p18"/>
                <p:cNvSpPr/>
                <p:nvPr/>
              </p:nvSpPr>
              <p:spPr>
                <a:xfrm rot="5400000">
                  <a:off x="865419" y="4247063"/>
                  <a:ext cx="426917" cy="2167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0" h="934" extrusionOk="0">
                      <a:moveTo>
                        <a:pt x="1" y="0"/>
                      </a:moveTo>
                      <a:lnTo>
                        <a:pt x="1" y="934"/>
                      </a:lnTo>
                      <a:lnTo>
                        <a:pt x="1839" y="934"/>
                      </a:lnTo>
                      <a:lnTo>
                        <a:pt x="183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0" name="Google Shape;1210;p18"/>
                <p:cNvSpPr/>
                <p:nvPr/>
              </p:nvSpPr>
              <p:spPr>
                <a:xfrm rot="5400000">
                  <a:off x="1719612" y="2974321"/>
                  <a:ext cx="418787" cy="1916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" h="10589" extrusionOk="0">
                      <a:moveTo>
                        <a:pt x="460" y="0"/>
                      </a:moveTo>
                      <a:cubicBezTo>
                        <a:pt x="204" y="0"/>
                        <a:pt x="1" y="203"/>
                        <a:pt x="1" y="455"/>
                      </a:cubicBezTo>
                      <a:lnTo>
                        <a:pt x="1" y="10589"/>
                      </a:lnTo>
                      <a:lnTo>
                        <a:pt x="1805" y="10589"/>
                      </a:lnTo>
                      <a:lnTo>
                        <a:pt x="1805" y="455"/>
                      </a:lnTo>
                      <a:cubicBezTo>
                        <a:pt x="1805" y="203"/>
                        <a:pt x="1602" y="0"/>
                        <a:pt x="1345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1" name="Google Shape;1211;p18"/>
                <p:cNvSpPr/>
                <p:nvPr/>
              </p:nvSpPr>
              <p:spPr>
                <a:xfrm rot="5400000">
                  <a:off x="2314623" y="3841143"/>
                  <a:ext cx="418796" cy="1832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" h="790" extrusionOk="0">
                      <a:moveTo>
                        <a:pt x="1" y="1"/>
                      </a:moveTo>
                      <a:lnTo>
                        <a:pt x="1" y="789"/>
                      </a:lnTo>
                      <a:lnTo>
                        <a:pt x="1805" y="789"/>
                      </a:lnTo>
                      <a:lnTo>
                        <a:pt x="1805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2" name="Google Shape;1212;p18"/>
                <p:cNvSpPr/>
                <p:nvPr/>
              </p:nvSpPr>
              <p:spPr>
                <a:xfrm rot="5400000">
                  <a:off x="1902331" y="3847871"/>
                  <a:ext cx="418796" cy="1698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" h="732" extrusionOk="0">
                      <a:moveTo>
                        <a:pt x="1" y="1"/>
                      </a:moveTo>
                      <a:lnTo>
                        <a:pt x="1" y="731"/>
                      </a:lnTo>
                      <a:lnTo>
                        <a:pt x="1805" y="731"/>
                      </a:lnTo>
                      <a:lnTo>
                        <a:pt x="1805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3" name="Google Shape;1213;p18"/>
                <p:cNvSpPr/>
                <p:nvPr/>
              </p:nvSpPr>
              <p:spPr>
                <a:xfrm rot="5400000">
                  <a:off x="963795" y="3730121"/>
                  <a:ext cx="418796" cy="405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" h="1747" extrusionOk="0">
                      <a:moveTo>
                        <a:pt x="1" y="0"/>
                      </a:moveTo>
                      <a:lnTo>
                        <a:pt x="1" y="1747"/>
                      </a:lnTo>
                      <a:lnTo>
                        <a:pt x="1805" y="1747"/>
                      </a:lnTo>
                      <a:lnTo>
                        <a:pt x="1805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4" name="Google Shape;1214;p18"/>
                <p:cNvSpPr/>
                <p:nvPr/>
              </p:nvSpPr>
              <p:spPr>
                <a:xfrm rot="5400000">
                  <a:off x="1708694" y="2409607"/>
                  <a:ext cx="593958" cy="20702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0" h="11436" extrusionOk="0">
                      <a:moveTo>
                        <a:pt x="494" y="1"/>
                      </a:moveTo>
                      <a:cubicBezTo>
                        <a:pt x="223" y="1"/>
                        <a:pt x="0" y="219"/>
                        <a:pt x="0" y="494"/>
                      </a:cubicBezTo>
                      <a:lnTo>
                        <a:pt x="0" y="11436"/>
                      </a:lnTo>
                      <a:lnTo>
                        <a:pt x="2559" y="11436"/>
                      </a:lnTo>
                      <a:lnTo>
                        <a:pt x="2559" y="494"/>
                      </a:lnTo>
                      <a:cubicBezTo>
                        <a:pt x="2559" y="219"/>
                        <a:pt x="2337" y="1"/>
                        <a:pt x="206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5" name="Google Shape;1215;p18"/>
                <p:cNvSpPr/>
                <p:nvPr/>
              </p:nvSpPr>
              <p:spPr>
                <a:xfrm rot="5400000">
                  <a:off x="2506265" y="3360512"/>
                  <a:ext cx="592811" cy="169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5" h="731" extrusionOk="0">
                      <a:moveTo>
                        <a:pt x="0" y="1"/>
                      </a:moveTo>
                      <a:lnTo>
                        <a:pt x="0" y="731"/>
                      </a:lnTo>
                      <a:lnTo>
                        <a:pt x="2554" y="731"/>
                      </a:lnTo>
                      <a:lnTo>
                        <a:pt x="2554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6" name="Google Shape;1216;p18"/>
                <p:cNvSpPr/>
                <p:nvPr/>
              </p:nvSpPr>
              <p:spPr>
                <a:xfrm rot="5400000">
                  <a:off x="1269016" y="3359932"/>
                  <a:ext cx="592811" cy="1707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5" h="736" extrusionOk="0">
                      <a:moveTo>
                        <a:pt x="0" y="0"/>
                      </a:moveTo>
                      <a:lnTo>
                        <a:pt x="0" y="736"/>
                      </a:lnTo>
                      <a:lnTo>
                        <a:pt x="2554" y="736"/>
                      </a:lnTo>
                      <a:lnTo>
                        <a:pt x="2554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7" name="Google Shape;1217;p18"/>
                <p:cNvSpPr/>
                <p:nvPr/>
              </p:nvSpPr>
              <p:spPr>
                <a:xfrm rot="5400000">
                  <a:off x="915999" y="3360512"/>
                  <a:ext cx="592811" cy="169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5" h="731" extrusionOk="0">
                      <a:moveTo>
                        <a:pt x="0" y="0"/>
                      </a:moveTo>
                      <a:lnTo>
                        <a:pt x="0" y="730"/>
                      </a:lnTo>
                      <a:lnTo>
                        <a:pt x="2554" y="730"/>
                      </a:lnTo>
                      <a:lnTo>
                        <a:pt x="2554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18" name="Google Shape;1218;p18"/>
              <p:cNvSpPr/>
              <p:nvPr/>
            </p:nvSpPr>
            <p:spPr>
              <a:xfrm>
                <a:off x="3469124" y="3301850"/>
                <a:ext cx="585900" cy="2526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18"/>
              <p:cNvSpPr/>
              <p:nvPr/>
            </p:nvSpPr>
            <p:spPr>
              <a:xfrm>
                <a:off x="3833763" y="4188450"/>
                <a:ext cx="330900" cy="3309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20" name="Google Shape;1220;p18"/>
            <p:cNvSpPr/>
            <p:nvPr/>
          </p:nvSpPr>
          <p:spPr>
            <a:xfrm rot="-5400000" flipH="1">
              <a:off x="4282350" y="3224112"/>
              <a:ext cx="599603" cy="2089929"/>
            </a:xfrm>
            <a:custGeom>
              <a:avLst/>
              <a:gdLst/>
              <a:ahLst/>
              <a:cxnLst/>
              <a:rect l="l" t="t" r="r" b="b"/>
              <a:pathLst>
                <a:path w="2560" h="11436" extrusionOk="0">
                  <a:moveTo>
                    <a:pt x="494" y="1"/>
                  </a:moveTo>
                  <a:cubicBezTo>
                    <a:pt x="223" y="1"/>
                    <a:pt x="0" y="219"/>
                    <a:pt x="0" y="494"/>
                  </a:cubicBezTo>
                  <a:lnTo>
                    <a:pt x="0" y="11436"/>
                  </a:lnTo>
                  <a:lnTo>
                    <a:pt x="2559" y="11436"/>
                  </a:lnTo>
                  <a:lnTo>
                    <a:pt x="2559" y="494"/>
                  </a:lnTo>
                  <a:cubicBezTo>
                    <a:pt x="2559" y="219"/>
                    <a:pt x="2337" y="1"/>
                    <a:pt x="20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18"/>
            <p:cNvSpPr/>
            <p:nvPr/>
          </p:nvSpPr>
          <p:spPr>
            <a:xfrm flipH="1">
              <a:off x="4048824" y="4161000"/>
              <a:ext cx="1059300" cy="2526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18"/>
            <p:cNvSpPr/>
            <p:nvPr/>
          </p:nvSpPr>
          <p:spPr>
            <a:xfrm rot="-5400000" flipH="1">
              <a:off x="3556172" y="4183464"/>
              <a:ext cx="598445" cy="171218"/>
            </a:xfrm>
            <a:custGeom>
              <a:avLst/>
              <a:gdLst/>
              <a:ahLst/>
              <a:cxnLst/>
              <a:rect l="l" t="t" r="r" b="b"/>
              <a:pathLst>
                <a:path w="2555" h="731" extrusionOk="0">
                  <a:moveTo>
                    <a:pt x="0" y="1"/>
                  </a:moveTo>
                  <a:lnTo>
                    <a:pt x="0" y="731"/>
                  </a:lnTo>
                  <a:lnTo>
                    <a:pt x="2554" y="731"/>
                  </a:lnTo>
                  <a:lnTo>
                    <a:pt x="25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18"/>
            <p:cNvSpPr/>
            <p:nvPr/>
          </p:nvSpPr>
          <p:spPr>
            <a:xfrm rot="-5400000" flipH="1">
              <a:off x="5070222" y="4183464"/>
              <a:ext cx="598445" cy="171218"/>
            </a:xfrm>
            <a:custGeom>
              <a:avLst/>
              <a:gdLst/>
              <a:ahLst/>
              <a:cxnLst/>
              <a:rect l="l" t="t" r="r" b="b"/>
              <a:pathLst>
                <a:path w="2555" h="731" extrusionOk="0">
                  <a:moveTo>
                    <a:pt x="0" y="1"/>
                  </a:moveTo>
                  <a:lnTo>
                    <a:pt x="0" y="731"/>
                  </a:lnTo>
                  <a:lnTo>
                    <a:pt x="2554" y="731"/>
                  </a:lnTo>
                  <a:lnTo>
                    <a:pt x="25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24" name="Google Shape;1224;p18"/>
          <p:cNvSpPr/>
          <p:nvPr/>
        </p:nvSpPr>
        <p:spPr>
          <a:xfrm>
            <a:off x="6046051" y="591075"/>
            <a:ext cx="145421" cy="125196"/>
          </a:xfrm>
          <a:custGeom>
            <a:avLst/>
            <a:gdLst/>
            <a:ahLst/>
            <a:cxnLst/>
            <a:rect l="l" t="t" r="r" b="b"/>
            <a:pathLst>
              <a:path w="1021" h="879" extrusionOk="0">
                <a:moveTo>
                  <a:pt x="586" y="95"/>
                </a:moveTo>
                <a:cubicBezTo>
                  <a:pt x="774" y="95"/>
                  <a:pt x="934" y="250"/>
                  <a:pt x="934" y="439"/>
                </a:cubicBezTo>
                <a:cubicBezTo>
                  <a:pt x="934" y="648"/>
                  <a:pt x="761" y="787"/>
                  <a:pt x="581" y="787"/>
                </a:cubicBezTo>
                <a:cubicBezTo>
                  <a:pt x="496" y="787"/>
                  <a:pt x="409" y="756"/>
                  <a:pt x="339" y="685"/>
                </a:cubicBezTo>
                <a:cubicBezTo>
                  <a:pt x="121" y="468"/>
                  <a:pt x="276" y="95"/>
                  <a:pt x="586" y="95"/>
                </a:cubicBezTo>
                <a:close/>
                <a:moveTo>
                  <a:pt x="580" y="1"/>
                </a:moveTo>
                <a:cubicBezTo>
                  <a:pt x="474" y="1"/>
                  <a:pt x="365" y="40"/>
                  <a:pt x="276" y="129"/>
                </a:cubicBezTo>
                <a:cubicBezTo>
                  <a:pt x="0" y="405"/>
                  <a:pt x="194" y="879"/>
                  <a:pt x="586" y="879"/>
                </a:cubicBezTo>
                <a:cubicBezTo>
                  <a:pt x="827" y="879"/>
                  <a:pt x="1021" y="680"/>
                  <a:pt x="1021" y="439"/>
                </a:cubicBezTo>
                <a:cubicBezTo>
                  <a:pt x="1021" y="176"/>
                  <a:pt x="805" y="1"/>
                  <a:pt x="580" y="1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5" name="Google Shape;1225;p18"/>
          <p:cNvSpPr/>
          <p:nvPr/>
        </p:nvSpPr>
        <p:spPr>
          <a:xfrm>
            <a:off x="987341" y="1626826"/>
            <a:ext cx="136590" cy="117077"/>
          </a:xfrm>
          <a:custGeom>
            <a:avLst/>
            <a:gdLst/>
            <a:ahLst/>
            <a:cxnLst/>
            <a:rect l="l" t="t" r="r" b="b"/>
            <a:pathLst>
              <a:path w="959" h="822" extrusionOk="0">
                <a:moveTo>
                  <a:pt x="547" y="96"/>
                </a:moveTo>
                <a:cubicBezTo>
                  <a:pt x="721" y="96"/>
                  <a:pt x="867" y="236"/>
                  <a:pt x="867" y="410"/>
                </a:cubicBezTo>
                <a:cubicBezTo>
                  <a:pt x="867" y="603"/>
                  <a:pt x="709" y="730"/>
                  <a:pt x="546" y="730"/>
                </a:cubicBezTo>
                <a:cubicBezTo>
                  <a:pt x="468" y="730"/>
                  <a:pt x="389" y="701"/>
                  <a:pt x="325" y="637"/>
                </a:cubicBezTo>
                <a:cubicBezTo>
                  <a:pt x="126" y="434"/>
                  <a:pt x="267" y="96"/>
                  <a:pt x="547" y="96"/>
                </a:cubicBezTo>
                <a:close/>
                <a:moveTo>
                  <a:pt x="546" y="0"/>
                </a:moveTo>
                <a:cubicBezTo>
                  <a:pt x="446" y="0"/>
                  <a:pt x="344" y="37"/>
                  <a:pt x="262" y="120"/>
                </a:cubicBezTo>
                <a:cubicBezTo>
                  <a:pt x="1" y="381"/>
                  <a:pt x="185" y="821"/>
                  <a:pt x="547" y="821"/>
                </a:cubicBezTo>
                <a:cubicBezTo>
                  <a:pt x="775" y="816"/>
                  <a:pt x="958" y="637"/>
                  <a:pt x="958" y="410"/>
                </a:cubicBezTo>
                <a:cubicBezTo>
                  <a:pt x="958" y="164"/>
                  <a:pt x="756" y="0"/>
                  <a:pt x="546" y="0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6" name="Google Shape;1226;p18"/>
          <p:cNvSpPr/>
          <p:nvPr/>
        </p:nvSpPr>
        <p:spPr>
          <a:xfrm>
            <a:off x="1387428" y="1648654"/>
            <a:ext cx="75351" cy="73402"/>
          </a:xfrm>
          <a:custGeom>
            <a:avLst/>
            <a:gdLst/>
            <a:ahLst/>
            <a:cxnLst/>
            <a:rect l="l" t="t" r="r" b="b"/>
            <a:pathLst>
              <a:path w="930" h="906" extrusionOk="0">
                <a:moveTo>
                  <a:pt x="465" y="1"/>
                </a:moveTo>
                <a:cubicBezTo>
                  <a:pt x="228" y="1"/>
                  <a:pt x="1" y="209"/>
                  <a:pt x="11" y="451"/>
                </a:cubicBezTo>
                <a:cubicBezTo>
                  <a:pt x="15" y="702"/>
                  <a:pt x="219" y="901"/>
                  <a:pt x="465" y="906"/>
                </a:cubicBezTo>
                <a:cubicBezTo>
                  <a:pt x="702" y="906"/>
                  <a:pt x="930" y="698"/>
                  <a:pt x="920" y="451"/>
                </a:cubicBezTo>
                <a:cubicBezTo>
                  <a:pt x="915" y="204"/>
                  <a:pt x="712" y="1"/>
                  <a:pt x="465" y="1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7" name="Google Shape;1227;p18"/>
          <p:cNvSpPr/>
          <p:nvPr/>
        </p:nvSpPr>
        <p:spPr>
          <a:xfrm>
            <a:off x="7725740" y="1641923"/>
            <a:ext cx="100698" cy="86882"/>
          </a:xfrm>
          <a:custGeom>
            <a:avLst/>
            <a:gdLst/>
            <a:ahLst/>
            <a:cxnLst/>
            <a:rect l="l" t="t" r="r" b="b"/>
            <a:pathLst>
              <a:path w="707" h="610" extrusionOk="0">
                <a:moveTo>
                  <a:pt x="306" y="1"/>
                </a:moveTo>
                <a:cubicBezTo>
                  <a:pt x="150" y="1"/>
                  <a:pt x="1" y="122"/>
                  <a:pt x="1" y="305"/>
                </a:cubicBezTo>
                <a:cubicBezTo>
                  <a:pt x="5" y="469"/>
                  <a:pt x="141" y="605"/>
                  <a:pt x="305" y="609"/>
                </a:cubicBezTo>
                <a:cubicBezTo>
                  <a:pt x="576" y="609"/>
                  <a:pt x="707" y="281"/>
                  <a:pt x="518" y="92"/>
                </a:cubicBezTo>
                <a:cubicBezTo>
                  <a:pt x="457" y="29"/>
                  <a:pt x="381" y="1"/>
                  <a:pt x="306" y="1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8" name="Google Shape;1228;p18"/>
          <p:cNvSpPr/>
          <p:nvPr/>
        </p:nvSpPr>
        <p:spPr>
          <a:xfrm>
            <a:off x="5808894" y="967541"/>
            <a:ext cx="75345" cy="64663"/>
          </a:xfrm>
          <a:custGeom>
            <a:avLst/>
            <a:gdLst/>
            <a:ahLst/>
            <a:cxnLst/>
            <a:rect l="l" t="t" r="r" b="b"/>
            <a:pathLst>
              <a:path w="529" h="454" extrusionOk="0">
                <a:moveTo>
                  <a:pt x="227" y="0"/>
                </a:moveTo>
                <a:cubicBezTo>
                  <a:pt x="111" y="0"/>
                  <a:pt x="1" y="89"/>
                  <a:pt x="1" y="226"/>
                </a:cubicBezTo>
                <a:cubicBezTo>
                  <a:pt x="1" y="352"/>
                  <a:pt x="103" y="453"/>
                  <a:pt x="223" y="453"/>
                </a:cubicBezTo>
                <a:cubicBezTo>
                  <a:pt x="427" y="453"/>
                  <a:pt x="528" y="212"/>
                  <a:pt x="388" y="66"/>
                </a:cubicBezTo>
                <a:cubicBezTo>
                  <a:pt x="341" y="21"/>
                  <a:pt x="283" y="0"/>
                  <a:pt x="227" y="0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9" name="Google Shape;1229;p18"/>
          <p:cNvSpPr/>
          <p:nvPr/>
        </p:nvSpPr>
        <p:spPr>
          <a:xfrm>
            <a:off x="7988745" y="1557729"/>
            <a:ext cx="140721" cy="146845"/>
          </a:xfrm>
          <a:custGeom>
            <a:avLst/>
            <a:gdLst/>
            <a:ahLst/>
            <a:cxnLst/>
            <a:rect l="l" t="t" r="r" b="b"/>
            <a:pathLst>
              <a:path w="988" h="1031" extrusionOk="0">
                <a:moveTo>
                  <a:pt x="484" y="0"/>
                </a:moveTo>
                <a:lnTo>
                  <a:pt x="357" y="367"/>
                </a:lnTo>
                <a:lnTo>
                  <a:pt x="357" y="367"/>
                </a:lnTo>
                <a:lnTo>
                  <a:pt x="0" y="363"/>
                </a:lnTo>
                <a:lnTo>
                  <a:pt x="0" y="363"/>
                </a:lnTo>
                <a:cubicBezTo>
                  <a:pt x="0" y="363"/>
                  <a:pt x="123" y="462"/>
                  <a:pt x="280" y="589"/>
                </a:cubicBezTo>
                <a:lnTo>
                  <a:pt x="280" y="589"/>
                </a:lnTo>
                <a:lnTo>
                  <a:pt x="136" y="1006"/>
                </a:lnTo>
                <a:lnTo>
                  <a:pt x="136" y="1006"/>
                </a:lnTo>
                <a:lnTo>
                  <a:pt x="482" y="749"/>
                </a:lnTo>
                <a:lnTo>
                  <a:pt x="482" y="749"/>
                </a:lnTo>
                <a:cubicBezTo>
                  <a:pt x="611" y="851"/>
                  <a:pt x="740" y="953"/>
                  <a:pt x="835" y="1024"/>
                </a:cubicBezTo>
                <a:lnTo>
                  <a:pt x="835" y="1024"/>
                </a:lnTo>
                <a:lnTo>
                  <a:pt x="688" y="595"/>
                </a:lnTo>
                <a:lnTo>
                  <a:pt x="688" y="595"/>
                </a:lnTo>
                <a:lnTo>
                  <a:pt x="987" y="373"/>
                </a:lnTo>
                <a:lnTo>
                  <a:pt x="611" y="369"/>
                </a:lnTo>
                <a:lnTo>
                  <a:pt x="611" y="369"/>
                </a:lnTo>
                <a:lnTo>
                  <a:pt x="484" y="0"/>
                </a:lnTo>
                <a:close/>
                <a:moveTo>
                  <a:pt x="835" y="1024"/>
                </a:moveTo>
                <a:lnTo>
                  <a:pt x="837" y="1031"/>
                </a:lnTo>
                <a:lnTo>
                  <a:pt x="837" y="1026"/>
                </a:lnTo>
                <a:cubicBezTo>
                  <a:pt x="837" y="1025"/>
                  <a:pt x="836" y="1025"/>
                  <a:pt x="835" y="1024"/>
                </a:cubicBezTo>
                <a:close/>
              </a:path>
            </a:pathLst>
          </a:custGeom>
          <a:solidFill>
            <a:srgbClr val="F4C7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0" name="Google Shape;1230;p18"/>
          <p:cNvSpPr/>
          <p:nvPr/>
        </p:nvSpPr>
        <p:spPr>
          <a:xfrm>
            <a:off x="2581346" y="1640833"/>
            <a:ext cx="165504" cy="172340"/>
          </a:xfrm>
          <a:custGeom>
            <a:avLst/>
            <a:gdLst/>
            <a:ahLst/>
            <a:cxnLst/>
            <a:rect l="l" t="t" r="r" b="b"/>
            <a:pathLst>
              <a:path w="1162" h="1210" extrusionOk="0">
                <a:moveTo>
                  <a:pt x="595" y="1"/>
                </a:moveTo>
                <a:lnTo>
                  <a:pt x="449" y="432"/>
                </a:lnTo>
                <a:lnTo>
                  <a:pt x="449" y="432"/>
                </a:lnTo>
                <a:lnTo>
                  <a:pt x="0" y="436"/>
                </a:lnTo>
                <a:lnTo>
                  <a:pt x="357" y="702"/>
                </a:lnTo>
                <a:lnTo>
                  <a:pt x="357" y="702"/>
                </a:lnTo>
                <a:lnTo>
                  <a:pt x="184" y="1210"/>
                </a:lnTo>
                <a:cubicBezTo>
                  <a:pt x="294" y="1125"/>
                  <a:pt x="447" y="1004"/>
                  <a:pt x="599" y="882"/>
                </a:cubicBezTo>
                <a:lnTo>
                  <a:pt x="599" y="882"/>
                </a:lnTo>
                <a:lnTo>
                  <a:pt x="1006" y="1186"/>
                </a:lnTo>
                <a:lnTo>
                  <a:pt x="835" y="691"/>
                </a:lnTo>
                <a:lnTo>
                  <a:pt x="835" y="691"/>
                </a:lnTo>
                <a:cubicBezTo>
                  <a:pt x="1019" y="543"/>
                  <a:pt x="1161" y="426"/>
                  <a:pt x="1161" y="426"/>
                </a:cubicBezTo>
                <a:lnTo>
                  <a:pt x="1161" y="426"/>
                </a:lnTo>
                <a:lnTo>
                  <a:pt x="744" y="430"/>
                </a:lnTo>
                <a:lnTo>
                  <a:pt x="744" y="430"/>
                </a:lnTo>
                <a:lnTo>
                  <a:pt x="595" y="1"/>
                </a:lnTo>
                <a:close/>
              </a:path>
            </a:pathLst>
          </a:custGeom>
          <a:solidFill>
            <a:srgbClr val="F4C7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1" name="Google Shape;1231;p18"/>
          <p:cNvSpPr/>
          <p:nvPr/>
        </p:nvSpPr>
        <p:spPr>
          <a:xfrm>
            <a:off x="6081094" y="1743904"/>
            <a:ext cx="75345" cy="64663"/>
          </a:xfrm>
          <a:custGeom>
            <a:avLst/>
            <a:gdLst/>
            <a:ahLst/>
            <a:cxnLst/>
            <a:rect l="l" t="t" r="r" b="b"/>
            <a:pathLst>
              <a:path w="529" h="454" extrusionOk="0">
                <a:moveTo>
                  <a:pt x="227" y="0"/>
                </a:moveTo>
                <a:cubicBezTo>
                  <a:pt x="111" y="0"/>
                  <a:pt x="1" y="89"/>
                  <a:pt x="1" y="226"/>
                </a:cubicBezTo>
                <a:cubicBezTo>
                  <a:pt x="1" y="352"/>
                  <a:pt x="103" y="453"/>
                  <a:pt x="223" y="453"/>
                </a:cubicBezTo>
                <a:cubicBezTo>
                  <a:pt x="427" y="453"/>
                  <a:pt x="528" y="212"/>
                  <a:pt x="388" y="66"/>
                </a:cubicBezTo>
                <a:cubicBezTo>
                  <a:pt x="341" y="21"/>
                  <a:pt x="283" y="0"/>
                  <a:pt x="227" y="0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2" name="Google Shape;1232;p18"/>
          <p:cNvSpPr/>
          <p:nvPr/>
        </p:nvSpPr>
        <p:spPr>
          <a:xfrm>
            <a:off x="2905339" y="1220275"/>
            <a:ext cx="145421" cy="125196"/>
          </a:xfrm>
          <a:custGeom>
            <a:avLst/>
            <a:gdLst/>
            <a:ahLst/>
            <a:cxnLst/>
            <a:rect l="l" t="t" r="r" b="b"/>
            <a:pathLst>
              <a:path w="1021" h="879" extrusionOk="0">
                <a:moveTo>
                  <a:pt x="586" y="95"/>
                </a:moveTo>
                <a:cubicBezTo>
                  <a:pt x="774" y="95"/>
                  <a:pt x="934" y="250"/>
                  <a:pt x="934" y="439"/>
                </a:cubicBezTo>
                <a:cubicBezTo>
                  <a:pt x="934" y="648"/>
                  <a:pt x="761" y="787"/>
                  <a:pt x="581" y="787"/>
                </a:cubicBezTo>
                <a:cubicBezTo>
                  <a:pt x="496" y="787"/>
                  <a:pt x="409" y="756"/>
                  <a:pt x="339" y="685"/>
                </a:cubicBezTo>
                <a:cubicBezTo>
                  <a:pt x="121" y="468"/>
                  <a:pt x="276" y="95"/>
                  <a:pt x="586" y="95"/>
                </a:cubicBezTo>
                <a:close/>
                <a:moveTo>
                  <a:pt x="580" y="1"/>
                </a:moveTo>
                <a:cubicBezTo>
                  <a:pt x="474" y="1"/>
                  <a:pt x="365" y="40"/>
                  <a:pt x="276" y="129"/>
                </a:cubicBezTo>
                <a:cubicBezTo>
                  <a:pt x="0" y="405"/>
                  <a:pt x="194" y="879"/>
                  <a:pt x="586" y="879"/>
                </a:cubicBezTo>
                <a:cubicBezTo>
                  <a:pt x="827" y="879"/>
                  <a:pt x="1021" y="680"/>
                  <a:pt x="1021" y="439"/>
                </a:cubicBezTo>
                <a:cubicBezTo>
                  <a:pt x="1021" y="176"/>
                  <a:pt x="805" y="1"/>
                  <a:pt x="580" y="1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33" name="Google Shape;1233;p18"/>
          <p:cNvGrpSpPr/>
          <p:nvPr/>
        </p:nvGrpSpPr>
        <p:grpSpPr>
          <a:xfrm>
            <a:off x="1154539" y="591073"/>
            <a:ext cx="541101" cy="578582"/>
            <a:chOff x="2106473" y="1676890"/>
            <a:chExt cx="514452" cy="550088"/>
          </a:xfrm>
        </p:grpSpPr>
        <p:sp>
          <p:nvSpPr>
            <p:cNvPr id="1234" name="Google Shape;1234;p18"/>
            <p:cNvSpPr/>
            <p:nvPr/>
          </p:nvSpPr>
          <p:spPr>
            <a:xfrm flipH="1">
              <a:off x="2106473" y="1676890"/>
              <a:ext cx="473670" cy="428343"/>
            </a:xfrm>
            <a:custGeom>
              <a:avLst/>
              <a:gdLst/>
              <a:ahLst/>
              <a:cxnLst/>
              <a:rect l="l" t="t" r="r" b="b"/>
              <a:pathLst>
                <a:path w="4669" h="4222" extrusionOk="0">
                  <a:moveTo>
                    <a:pt x="4385" y="0"/>
                  </a:moveTo>
                  <a:cubicBezTo>
                    <a:pt x="4155" y="0"/>
                    <a:pt x="3927" y="17"/>
                    <a:pt x="3701" y="48"/>
                  </a:cubicBezTo>
                  <a:cubicBezTo>
                    <a:pt x="3710" y="125"/>
                    <a:pt x="3710" y="202"/>
                    <a:pt x="3710" y="280"/>
                  </a:cubicBezTo>
                  <a:cubicBezTo>
                    <a:pt x="3710" y="297"/>
                    <a:pt x="3698" y="312"/>
                    <a:pt x="3682" y="312"/>
                  </a:cubicBezTo>
                  <a:cubicBezTo>
                    <a:pt x="3676" y="312"/>
                    <a:pt x="3669" y="309"/>
                    <a:pt x="3662" y="304"/>
                  </a:cubicBezTo>
                  <a:cubicBezTo>
                    <a:pt x="3589" y="241"/>
                    <a:pt x="3522" y="169"/>
                    <a:pt x="3464" y="91"/>
                  </a:cubicBezTo>
                  <a:cubicBezTo>
                    <a:pt x="3077" y="169"/>
                    <a:pt x="2704" y="299"/>
                    <a:pt x="2351" y="468"/>
                  </a:cubicBezTo>
                  <a:cubicBezTo>
                    <a:pt x="2366" y="555"/>
                    <a:pt x="2380" y="638"/>
                    <a:pt x="2390" y="725"/>
                  </a:cubicBezTo>
                  <a:cubicBezTo>
                    <a:pt x="2393" y="746"/>
                    <a:pt x="2379" y="759"/>
                    <a:pt x="2361" y="759"/>
                  </a:cubicBezTo>
                  <a:cubicBezTo>
                    <a:pt x="2355" y="759"/>
                    <a:pt x="2348" y="758"/>
                    <a:pt x="2342" y="754"/>
                  </a:cubicBezTo>
                  <a:cubicBezTo>
                    <a:pt x="2264" y="701"/>
                    <a:pt x="2192" y="647"/>
                    <a:pt x="2114" y="594"/>
                  </a:cubicBezTo>
                  <a:cubicBezTo>
                    <a:pt x="1809" y="768"/>
                    <a:pt x="1524" y="976"/>
                    <a:pt x="1268" y="1218"/>
                  </a:cubicBezTo>
                  <a:cubicBezTo>
                    <a:pt x="1282" y="1262"/>
                    <a:pt x="1302" y="1310"/>
                    <a:pt x="1316" y="1349"/>
                  </a:cubicBezTo>
                  <a:cubicBezTo>
                    <a:pt x="1325" y="1371"/>
                    <a:pt x="1310" y="1393"/>
                    <a:pt x="1288" y="1393"/>
                  </a:cubicBezTo>
                  <a:cubicBezTo>
                    <a:pt x="1286" y="1393"/>
                    <a:pt x="1284" y="1393"/>
                    <a:pt x="1282" y="1392"/>
                  </a:cubicBezTo>
                  <a:cubicBezTo>
                    <a:pt x="1234" y="1383"/>
                    <a:pt x="1185" y="1368"/>
                    <a:pt x="1132" y="1354"/>
                  </a:cubicBezTo>
                  <a:cubicBezTo>
                    <a:pt x="929" y="1566"/>
                    <a:pt x="745" y="1803"/>
                    <a:pt x="591" y="2060"/>
                  </a:cubicBezTo>
                  <a:cubicBezTo>
                    <a:pt x="624" y="2123"/>
                    <a:pt x="649" y="2190"/>
                    <a:pt x="673" y="2258"/>
                  </a:cubicBezTo>
                  <a:cubicBezTo>
                    <a:pt x="682" y="2276"/>
                    <a:pt x="666" y="2297"/>
                    <a:pt x="645" y="2297"/>
                  </a:cubicBezTo>
                  <a:cubicBezTo>
                    <a:pt x="643" y="2297"/>
                    <a:pt x="641" y="2297"/>
                    <a:pt x="639" y="2297"/>
                  </a:cubicBezTo>
                  <a:cubicBezTo>
                    <a:pt x="586" y="2287"/>
                    <a:pt x="532" y="2268"/>
                    <a:pt x="479" y="2253"/>
                  </a:cubicBezTo>
                  <a:cubicBezTo>
                    <a:pt x="421" y="2360"/>
                    <a:pt x="368" y="2466"/>
                    <a:pt x="320" y="2577"/>
                  </a:cubicBezTo>
                  <a:cubicBezTo>
                    <a:pt x="358" y="2626"/>
                    <a:pt x="383" y="2679"/>
                    <a:pt x="392" y="2737"/>
                  </a:cubicBezTo>
                  <a:cubicBezTo>
                    <a:pt x="392" y="2756"/>
                    <a:pt x="377" y="2769"/>
                    <a:pt x="361" y="2769"/>
                  </a:cubicBezTo>
                  <a:cubicBezTo>
                    <a:pt x="357" y="2769"/>
                    <a:pt x="353" y="2768"/>
                    <a:pt x="349" y="2766"/>
                  </a:cubicBezTo>
                  <a:lnTo>
                    <a:pt x="257" y="2737"/>
                  </a:lnTo>
                  <a:cubicBezTo>
                    <a:pt x="83" y="3211"/>
                    <a:pt x="0" y="3714"/>
                    <a:pt x="20" y="4222"/>
                  </a:cubicBezTo>
                  <a:cubicBezTo>
                    <a:pt x="436" y="4057"/>
                    <a:pt x="837" y="3869"/>
                    <a:pt x="1229" y="3656"/>
                  </a:cubicBezTo>
                  <a:cubicBezTo>
                    <a:pt x="1185" y="3588"/>
                    <a:pt x="1156" y="3516"/>
                    <a:pt x="1137" y="3438"/>
                  </a:cubicBezTo>
                  <a:cubicBezTo>
                    <a:pt x="1133" y="3421"/>
                    <a:pt x="1144" y="3399"/>
                    <a:pt x="1165" y="3399"/>
                  </a:cubicBezTo>
                  <a:cubicBezTo>
                    <a:pt x="1167" y="3399"/>
                    <a:pt x="1169" y="3399"/>
                    <a:pt x="1171" y="3400"/>
                  </a:cubicBezTo>
                  <a:cubicBezTo>
                    <a:pt x="1273" y="3419"/>
                    <a:pt x="1364" y="3463"/>
                    <a:pt x="1442" y="3530"/>
                  </a:cubicBezTo>
                  <a:cubicBezTo>
                    <a:pt x="1563" y="3463"/>
                    <a:pt x="1679" y="3390"/>
                    <a:pt x="1790" y="3313"/>
                  </a:cubicBezTo>
                  <a:cubicBezTo>
                    <a:pt x="1722" y="3153"/>
                    <a:pt x="1689" y="2974"/>
                    <a:pt x="1693" y="2800"/>
                  </a:cubicBezTo>
                  <a:cubicBezTo>
                    <a:pt x="1693" y="2784"/>
                    <a:pt x="1707" y="2774"/>
                    <a:pt x="1722" y="2774"/>
                  </a:cubicBezTo>
                  <a:cubicBezTo>
                    <a:pt x="1725" y="2774"/>
                    <a:pt x="1729" y="2775"/>
                    <a:pt x="1732" y="2776"/>
                  </a:cubicBezTo>
                  <a:cubicBezTo>
                    <a:pt x="1872" y="2863"/>
                    <a:pt x="2013" y="2959"/>
                    <a:pt x="2138" y="3066"/>
                  </a:cubicBezTo>
                  <a:cubicBezTo>
                    <a:pt x="2288" y="2955"/>
                    <a:pt x="2429" y="2839"/>
                    <a:pt x="2564" y="2722"/>
                  </a:cubicBezTo>
                  <a:cubicBezTo>
                    <a:pt x="2540" y="2655"/>
                    <a:pt x="2520" y="2592"/>
                    <a:pt x="2511" y="2524"/>
                  </a:cubicBezTo>
                  <a:cubicBezTo>
                    <a:pt x="2511" y="2503"/>
                    <a:pt x="2522" y="2489"/>
                    <a:pt x="2537" y="2489"/>
                  </a:cubicBezTo>
                  <a:cubicBezTo>
                    <a:pt x="2540" y="2489"/>
                    <a:pt x="2542" y="2490"/>
                    <a:pt x="2545" y="2490"/>
                  </a:cubicBezTo>
                  <a:cubicBezTo>
                    <a:pt x="2617" y="2500"/>
                    <a:pt x="2690" y="2519"/>
                    <a:pt x="2758" y="2543"/>
                  </a:cubicBezTo>
                  <a:cubicBezTo>
                    <a:pt x="2912" y="2398"/>
                    <a:pt x="3057" y="2248"/>
                    <a:pt x="3203" y="2094"/>
                  </a:cubicBezTo>
                  <a:cubicBezTo>
                    <a:pt x="3096" y="1958"/>
                    <a:pt x="3028" y="1799"/>
                    <a:pt x="3009" y="1634"/>
                  </a:cubicBezTo>
                  <a:cubicBezTo>
                    <a:pt x="3005" y="1614"/>
                    <a:pt x="3021" y="1598"/>
                    <a:pt x="3037" y="1598"/>
                  </a:cubicBezTo>
                  <a:cubicBezTo>
                    <a:pt x="3041" y="1598"/>
                    <a:pt x="3044" y="1599"/>
                    <a:pt x="3048" y="1600"/>
                  </a:cubicBezTo>
                  <a:cubicBezTo>
                    <a:pt x="3178" y="1668"/>
                    <a:pt x="3299" y="1760"/>
                    <a:pt x="3430" y="1828"/>
                  </a:cubicBezTo>
                  <a:cubicBezTo>
                    <a:pt x="3594" y="1634"/>
                    <a:pt x="3754" y="1426"/>
                    <a:pt x="3904" y="1213"/>
                  </a:cubicBezTo>
                  <a:cubicBezTo>
                    <a:pt x="3822" y="1107"/>
                    <a:pt x="3764" y="981"/>
                    <a:pt x="3730" y="851"/>
                  </a:cubicBezTo>
                  <a:cubicBezTo>
                    <a:pt x="3717" y="834"/>
                    <a:pt x="3737" y="821"/>
                    <a:pt x="3759" y="821"/>
                  </a:cubicBezTo>
                  <a:cubicBezTo>
                    <a:pt x="3762" y="821"/>
                    <a:pt x="3765" y="821"/>
                    <a:pt x="3768" y="822"/>
                  </a:cubicBezTo>
                  <a:cubicBezTo>
                    <a:pt x="3870" y="870"/>
                    <a:pt x="3976" y="909"/>
                    <a:pt x="4078" y="952"/>
                  </a:cubicBezTo>
                  <a:cubicBezTo>
                    <a:pt x="4281" y="657"/>
                    <a:pt x="4475" y="343"/>
                    <a:pt x="4668" y="9"/>
                  </a:cubicBezTo>
                  <a:cubicBezTo>
                    <a:pt x="4574" y="3"/>
                    <a:pt x="4479" y="0"/>
                    <a:pt x="4385" y="0"/>
                  </a:cubicBezTo>
                  <a:close/>
                </a:path>
              </a:pathLst>
            </a:custGeom>
            <a:solidFill>
              <a:srgbClr val="243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18"/>
            <p:cNvSpPr/>
            <p:nvPr/>
          </p:nvSpPr>
          <p:spPr>
            <a:xfrm flipH="1">
              <a:off x="2221821" y="1751864"/>
              <a:ext cx="399104" cy="475114"/>
            </a:xfrm>
            <a:custGeom>
              <a:avLst/>
              <a:gdLst/>
              <a:ahLst/>
              <a:cxnLst/>
              <a:rect l="l" t="t" r="r" b="b"/>
              <a:pathLst>
                <a:path w="3934" h="4683" extrusionOk="0">
                  <a:moveTo>
                    <a:pt x="3933" y="0"/>
                  </a:moveTo>
                  <a:lnTo>
                    <a:pt x="3933" y="0"/>
                  </a:lnTo>
                  <a:cubicBezTo>
                    <a:pt x="3426" y="150"/>
                    <a:pt x="2952" y="421"/>
                    <a:pt x="2526" y="740"/>
                  </a:cubicBezTo>
                  <a:cubicBezTo>
                    <a:pt x="2424" y="823"/>
                    <a:pt x="2313" y="905"/>
                    <a:pt x="2216" y="992"/>
                  </a:cubicBezTo>
                  <a:cubicBezTo>
                    <a:pt x="2115" y="1079"/>
                    <a:pt x="2013" y="1166"/>
                    <a:pt x="1916" y="1258"/>
                  </a:cubicBezTo>
                  <a:lnTo>
                    <a:pt x="1636" y="1543"/>
                  </a:lnTo>
                  <a:lnTo>
                    <a:pt x="1370" y="1838"/>
                  </a:lnTo>
                  <a:cubicBezTo>
                    <a:pt x="1283" y="1945"/>
                    <a:pt x="1201" y="2051"/>
                    <a:pt x="1118" y="2153"/>
                  </a:cubicBezTo>
                  <a:cubicBezTo>
                    <a:pt x="1075" y="2206"/>
                    <a:pt x="1036" y="2259"/>
                    <a:pt x="997" y="2312"/>
                  </a:cubicBezTo>
                  <a:lnTo>
                    <a:pt x="881" y="2477"/>
                  </a:lnTo>
                  <a:cubicBezTo>
                    <a:pt x="731" y="2699"/>
                    <a:pt x="596" y="2932"/>
                    <a:pt x="475" y="3169"/>
                  </a:cubicBezTo>
                  <a:cubicBezTo>
                    <a:pt x="233" y="3643"/>
                    <a:pt x="44" y="4155"/>
                    <a:pt x="1" y="4683"/>
                  </a:cubicBezTo>
                  <a:cubicBezTo>
                    <a:pt x="151" y="4184"/>
                    <a:pt x="364" y="3705"/>
                    <a:pt x="639" y="3260"/>
                  </a:cubicBezTo>
                  <a:cubicBezTo>
                    <a:pt x="775" y="3038"/>
                    <a:pt x="920" y="2820"/>
                    <a:pt x="1070" y="2612"/>
                  </a:cubicBezTo>
                  <a:cubicBezTo>
                    <a:pt x="1152" y="2506"/>
                    <a:pt x="1225" y="2399"/>
                    <a:pt x="1307" y="2298"/>
                  </a:cubicBezTo>
                  <a:cubicBezTo>
                    <a:pt x="1389" y="2196"/>
                    <a:pt x="1467" y="2095"/>
                    <a:pt x="1554" y="1998"/>
                  </a:cubicBezTo>
                  <a:lnTo>
                    <a:pt x="1810" y="1703"/>
                  </a:lnTo>
                  <a:lnTo>
                    <a:pt x="2076" y="1422"/>
                  </a:lnTo>
                  <a:cubicBezTo>
                    <a:pt x="2168" y="1330"/>
                    <a:pt x="2265" y="1239"/>
                    <a:pt x="2357" y="1147"/>
                  </a:cubicBezTo>
                  <a:cubicBezTo>
                    <a:pt x="2400" y="1103"/>
                    <a:pt x="2453" y="1064"/>
                    <a:pt x="2502" y="1021"/>
                  </a:cubicBezTo>
                  <a:lnTo>
                    <a:pt x="2647" y="890"/>
                  </a:lnTo>
                  <a:cubicBezTo>
                    <a:pt x="3039" y="542"/>
                    <a:pt x="3469" y="247"/>
                    <a:pt x="3933" y="0"/>
                  </a:cubicBez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6" name="Google Shape;1236;p18"/>
          <p:cNvGrpSpPr/>
          <p:nvPr/>
        </p:nvGrpSpPr>
        <p:grpSpPr>
          <a:xfrm rot="5821322">
            <a:off x="8160952" y="829004"/>
            <a:ext cx="517254" cy="618089"/>
            <a:chOff x="-2727738" y="2878591"/>
            <a:chExt cx="727675" cy="869530"/>
          </a:xfrm>
        </p:grpSpPr>
        <p:sp>
          <p:nvSpPr>
            <p:cNvPr id="1237" name="Google Shape;1237;p18"/>
            <p:cNvSpPr/>
            <p:nvPr/>
          </p:nvSpPr>
          <p:spPr>
            <a:xfrm>
              <a:off x="-2714634" y="2878591"/>
              <a:ext cx="714571" cy="826806"/>
            </a:xfrm>
            <a:custGeom>
              <a:avLst/>
              <a:gdLst/>
              <a:ahLst/>
              <a:cxnLst/>
              <a:rect l="l" t="t" r="r" b="b"/>
              <a:pathLst>
                <a:path w="5017" h="5805" extrusionOk="0">
                  <a:moveTo>
                    <a:pt x="4412" y="0"/>
                  </a:moveTo>
                  <a:cubicBezTo>
                    <a:pt x="4257" y="10"/>
                    <a:pt x="4083" y="58"/>
                    <a:pt x="3981" y="179"/>
                  </a:cubicBezTo>
                  <a:lnTo>
                    <a:pt x="3604" y="639"/>
                  </a:lnTo>
                  <a:lnTo>
                    <a:pt x="2699" y="1732"/>
                  </a:lnTo>
                  <a:lnTo>
                    <a:pt x="1601" y="3057"/>
                  </a:lnTo>
                  <a:lnTo>
                    <a:pt x="644" y="4204"/>
                  </a:lnTo>
                  <a:cubicBezTo>
                    <a:pt x="489" y="4392"/>
                    <a:pt x="334" y="4576"/>
                    <a:pt x="184" y="4765"/>
                  </a:cubicBezTo>
                  <a:cubicBezTo>
                    <a:pt x="179" y="4765"/>
                    <a:pt x="179" y="4769"/>
                    <a:pt x="175" y="4769"/>
                  </a:cubicBezTo>
                  <a:cubicBezTo>
                    <a:pt x="68" y="4886"/>
                    <a:pt x="5" y="5040"/>
                    <a:pt x="0" y="5200"/>
                  </a:cubicBezTo>
                  <a:cubicBezTo>
                    <a:pt x="0" y="5360"/>
                    <a:pt x="63" y="5514"/>
                    <a:pt x="175" y="5626"/>
                  </a:cubicBezTo>
                  <a:cubicBezTo>
                    <a:pt x="291" y="5742"/>
                    <a:pt x="445" y="5805"/>
                    <a:pt x="605" y="5805"/>
                  </a:cubicBezTo>
                  <a:cubicBezTo>
                    <a:pt x="755" y="5795"/>
                    <a:pt x="929" y="5747"/>
                    <a:pt x="1031" y="5626"/>
                  </a:cubicBezTo>
                  <a:lnTo>
                    <a:pt x="1408" y="5166"/>
                  </a:lnTo>
                  <a:lnTo>
                    <a:pt x="2317" y="4073"/>
                  </a:lnTo>
                  <a:lnTo>
                    <a:pt x="3415" y="2748"/>
                  </a:lnTo>
                  <a:lnTo>
                    <a:pt x="4368" y="1601"/>
                  </a:lnTo>
                  <a:cubicBezTo>
                    <a:pt x="4523" y="1413"/>
                    <a:pt x="4678" y="1229"/>
                    <a:pt x="4833" y="1040"/>
                  </a:cubicBezTo>
                  <a:lnTo>
                    <a:pt x="4837" y="1035"/>
                  </a:lnTo>
                  <a:cubicBezTo>
                    <a:pt x="4949" y="919"/>
                    <a:pt x="5012" y="764"/>
                    <a:pt x="5016" y="605"/>
                  </a:cubicBezTo>
                  <a:cubicBezTo>
                    <a:pt x="5012" y="445"/>
                    <a:pt x="4949" y="290"/>
                    <a:pt x="4837" y="179"/>
                  </a:cubicBezTo>
                  <a:cubicBezTo>
                    <a:pt x="4726" y="68"/>
                    <a:pt x="4571" y="0"/>
                    <a:pt x="4412" y="0"/>
                  </a:cubicBez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18"/>
            <p:cNvSpPr/>
            <p:nvPr/>
          </p:nvSpPr>
          <p:spPr>
            <a:xfrm>
              <a:off x="-2642993" y="2947812"/>
              <a:ext cx="639511" cy="740209"/>
            </a:xfrm>
            <a:custGeom>
              <a:avLst/>
              <a:gdLst/>
              <a:ahLst/>
              <a:cxnLst/>
              <a:rect l="l" t="t" r="r" b="b"/>
              <a:pathLst>
                <a:path w="4490" h="5197" extrusionOk="0">
                  <a:moveTo>
                    <a:pt x="4136" y="1"/>
                  </a:moveTo>
                  <a:cubicBezTo>
                    <a:pt x="4060" y="1"/>
                    <a:pt x="3986" y="28"/>
                    <a:pt x="3933" y="90"/>
                  </a:cubicBezTo>
                  <a:lnTo>
                    <a:pt x="3556" y="544"/>
                  </a:lnTo>
                  <a:lnTo>
                    <a:pt x="2646" y="1642"/>
                  </a:lnTo>
                  <a:lnTo>
                    <a:pt x="1548" y="2968"/>
                  </a:lnTo>
                  <a:lnTo>
                    <a:pt x="595" y="4114"/>
                  </a:lnTo>
                  <a:cubicBezTo>
                    <a:pt x="441" y="4303"/>
                    <a:pt x="286" y="4487"/>
                    <a:pt x="131" y="4675"/>
                  </a:cubicBezTo>
                  <a:lnTo>
                    <a:pt x="126" y="4680"/>
                  </a:lnTo>
                  <a:cubicBezTo>
                    <a:pt x="25" y="4801"/>
                    <a:pt x="0" y="4990"/>
                    <a:pt x="126" y="5111"/>
                  </a:cubicBezTo>
                  <a:cubicBezTo>
                    <a:pt x="185" y="5164"/>
                    <a:pt x="270" y="5196"/>
                    <a:pt x="353" y="5196"/>
                  </a:cubicBezTo>
                  <a:cubicBezTo>
                    <a:pt x="428" y="5196"/>
                    <a:pt x="501" y="5170"/>
                    <a:pt x="552" y="5111"/>
                  </a:cubicBezTo>
                  <a:lnTo>
                    <a:pt x="557" y="5111"/>
                  </a:lnTo>
                  <a:lnTo>
                    <a:pt x="934" y="4651"/>
                  </a:lnTo>
                  <a:lnTo>
                    <a:pt x="1843" y="3553"/>
                  </a:lnTo>
                  <a:lnTo>
                    <a:pt x="2941" y="2228"/>
                  </a:lnTo>
                  <a:lnTo>
                    <a:pt x="3894" y="1081"/>
                  </a:lnTo>
                  <a:cubicBezTo>
                    <a:pt x="4049" y="898"/>
                    <a:pt x="4204" y="709"/>
                    <a:pt x="4354" y="525"/>
                  </a:cubicBezTo>
                  <a:cubicBezTo>
                    <a:pt x="4359" y="520"/>
                    <a:pt x="4359" y="515"/>
                    <a:pt x="4363" y="515"/>
                  </a:cubicBezTo>
                  <a:cubicBezTo>
                    <a:pt x="4465" y="394"/>
                    <a:pt x="4489" y="206"/>
                    <a:pt x="4363" y="90"/>
                  </a:cubicBezTo>
                  <a:cubicBezTo>
                    <a:pt x="4305" y="34"/>
                    <a:pt x="4220" y="1"/>
                    <a:pt x="4136" y="1"/>
                  </a:cubicBezTo>
                  <a:close/>
                </a:path>
              </a:pathLst>
            </a:custGeom>
            <a:solidFill>
              <a:srgbClr val="243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18"/>
            <p:cNvSpPr/>
            <p:nvPr/>
          </p:nvSpPr>
          <p:spPr>
            <a:xfrm>
              <a:off x="-2447866" y="3231388"/>
              <a:ext cx="161231" cy="140578"/>
            </a:xfrm>
            <a:custGeom>
              <a:avLst/>
              <a:gdLst/>
              <a:ahLst/>
              <a:cxnLst/>
              <a:rect l="l" t="t" r="r" b="b"/>
              <a:pathLst>
                <a:path w="1132" h="987" extrusionOk="0">
                  <a:moveTo>
                    <a:pt x="126" y="0"/>
                  </a:moveTo>
                  <a:cubicBezTo>
                    <a:pt x="61" y="0"/>
                    <a:pt x="0" y="75"/>
                    <a:pt x="53" y="145"/>
                  </a:cubicBezTo>
                  <a:cubicBezTo>
                    <a:pt x="246" y="401"/>
                    <a:pt x="730" y="803"/>
                    <a:pt x="976" y="967"/>
                  </a:cubicBezTo>
                  <a:cubicBezTo>
                    <a:pt x="991" y="977"/>
                    <a:pt x="1010" y="986"/>
                    <a:pt x="1025" y="986"/>
                  </a:cubicBezTo>
                  <a:cubicBezTo>
                    <a:pt x="1059" y="982"/>
                    <a:pt x="1083" y="967"/>
                    <a:pt x="1102" y="943"/>
                  </a:cubicBezTo>
                  <a:cubicBezTo>
                    <a:pt x="1131" y="899"/>
                    <a:pt x="1117" y="846"/>
                    <a:pt x="1078" y="817"/>
                  </a:cubicBezTo>
                  <a:cubicBezTo>
                    <a:pt x="846" y="662"/>
                    <a:pt x="377" y="271"/>
                    <a:pt x="198" y="38"/>
                  </a:cubicBezTo>
                  <a:cubicBezTo>
                    <a:pt x="177" y="11"/>
                    <a:pt x="152" y="0"/>
                    <a:pt x="126" y="0"/>
                  </a:cubicBez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18"/>
            <p:cNvSpPr/>
            <p:nvPr/>
          </p:nvSpPr>
          <p:spPr>
            <a:xfrm>
              <a:off x="-2210296" y="2927160"/>
              <a:ext cx="179889" cy="155391"/>
            </a:xfrm>
            <a:custGeom>
              <a:avLst/>
              <a:gdLst/>
              <a:ahLst/>
              <a:cxnLst/>
              <a:rect l="l" t="t" r="r" b="b"/>
              <a:pathLst>
                <a:path w="1263" h="1091" extrusionOk="0">
                  <a:moveTo>
                    <a:pt x="170" y="0"/>
                  </a:moveTo>
                  <a:cubicBezTo>
                    <a:pt x="143" y="0"/>
                    <a:pt x="117" y="7"/>
                    <a:pt x="92" y="22"/>
                  </a:cubicBezTo>
                  <a:cubicBezTo>
                    <a:pt x="24" y="65"/>
                    <a:pt x="0" y="157"/>
                    <a:pt x="39" y="230"/>
                  </a:cubicBezTo>
                  <a:lnTo>
                    <a:pt x="39" y="235"/>
                  </a:lnTo>
                  <a:cubicBezTo>
                    <a:pt x="121" y="423"/>
                    <a:pt x="286" y="578"/>
                    <a:pt x="440" y="709"/>
                  </a:cubicBezTo>
                  <a:cubicBezTo>
                    <a:pt x="614" y="854"/>
                    <a:pt x="813" y="980"/>
                    <a:pt x="1021" y="1072"/>
                  </a:cubicBezTo>
                  <a:cubicBezTo>
                    <a:pt x="1044" y="1084"/>
                    <a:pt x="1070" y="1090"/>
                    <a:pt x="1095" y="1090"/>
                  </a:cubicBezTo>
                  <a:cubicBezTo>
                    <a:pt x="1148" y="1090"/>
                    <a:pt x="1199" y="1064"/>
                    <a:pt x="1229" y="1018"/>
                  </a:cubicBezTo>
                  <a:cubicBezTo>
                    <a:pt x="1263" y="951"/>
                    <a:pt x="1253" y="844"/>
                    <a:pt x="1176" y="810"/>
                  </a:cubicBezTo>
                  <a:cubicBezTo>
                    <a:pt x="1079" y="767"/>
                    <a:pt x="987" y="723"/>
                    <a:pt x="905" y="665"/>
                  </a:cubicBezTo>
                  <a:cubicBezTo>
                    <a:pt x="856" y="636"/>
                    <a:pt x="808" y="607"/>
                    <a:pt x="764" y="573"/>
                  </a:cubicBezTo>
                  <a:cubicBezTo>
                    <a:pt x="745" y="559"/>
                    <a:pt x="721" y="544"/>
                    <a:pt x="702" y="530"/>
                  </a:cubicBezTo>
                  <a:cubicBezTo>
                    <a:pt x="697" y="530"/>
                    <a:pt x="692" y="525"/>
                    <a:pt x="687" y="520"/>
                  </a:cubicBezTo>
                  <a:lnTo>
                    <a:pt x="653" y="491"/>
                  </a:lnTo>
                  <a:cubicBezTo>
                    <a:pt x="576" y="428"/>
                    <a:pt x="498" y="356"/>
                    <a:pt x="431" y="278"/>
                  </a:cubicBezTo>
                  <a:cubicBezTo>
                    <a:pt x="416" y="259"/>
                    <a:pt x="397" y="240"/>
                    <a:pt x="382" y="220"/>
                  </a:cubicBezTo>
                  <a:lnTo>
                    <a:pt x="382" y="220"/>
                  </a:lnTo>
                  <a:cubicBezTo>
                    <a:pt x="388" y="226"/>
                    <a:pt x="390" y="228"/>
                    <a:pt x="390" y="228"/>
                  </a:cubicBezTo>
                  <a:cubicBezTo>
                    <a:pt x="390" y="228"/>
                    <a:pt x="385" y="222"/>
                    <a:pt x="382" y="215"/>
                  </a:cubicBezTo>
                  <a:lnTo>
                    <a:pt x="363" y="191"/>
                  </a:lnTo>
                  <a:cubicBezTo>
                    <a:pt x="339" y="157"/>
                    <a:pt x="319" y="119"/>
                    <a:pt x="300" y="75"/>
                  </a:cubicBezTo>
                  <a:cubicBezTo>
                    <a:pt x="271" y="27"/>
                    <a:pt x="221" y="0"/>
                    <a:pt x="170" y="0"/>
                  </a:cubicBez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18"/>
            <p:cNvSpPr/>
            <p:nvPr/>
          </p:nvSpPr>
          <p:spPr>
            <a:xfrm>
              <a:off x="-2273107" y="3039821"/>
              <a:ext cx="246404" cy="286712"/>
            </a:xfrm>
            <a:custGeom>
              <a:avLst/>
              <a:gdLst/>
              <a:ahLst/>
              <a:cxnLst/>
              <a:rect l="l" t="t" r="r" b="b"/>
              <a:pathLst>
                <a:path w="1730" h="2013" extrusionOk="0">
                  <a:moveTo>
                    <a:pt x="1525" y="1"/>
                  </a:moveTo>
                  <a:cubicBezTo>
                    <a:pt x="1480" y="1"/>
                    <a:pt x="1436" y="23"/>
                    <a:pt x="1409" y="77"/>
                  </a:cubicBezTo>
                  <a:cubicBezTo>
                    <a:pt x="1249" y="392"/>
                    <a:pt x="1007" y="668"/>
                    <a:pt x="780" y="929"/>
                  </a:cubicBezTo>
                  <a:cubicBezTo>
                    <a:pt x="543" y="1209"/>
                    <a:pt x="296" y="1475"/>
                    <a:pt x="54" y="1756"/>
                  </a:cubicBezTo>
                  <a:cubicBezTo>
                    <a:pt x="1" y="1814"/>
                    <a:pt x="1" y="1906"/>
                    <a:pt x="54" y="1969"/>
                  </a:cubicBezTo>
                  <a:cubicBezTo>
                    <a:pt x="86" y="1998"/>
                    <a:pt x="124" y="2012"/>
                    <a:pt x="163" y="2012"/>
                  </a:cubicBezTo>
                  <a:cubicBezTo>
                    <a:pt x="202" y="2012"/>
                    <a:pt x="240" y="1998"/>
                    <a:pt x="272" y="1969"/>
                  </a:cubicBezTo>
                  <a:cubicBezTo>
                    <a:pt x="514" y="1683"/>
                    <a:pt x="770" y="1412"/>
                    <a:pt x="1012" y="1127"/>
                  </a:cubicBezTo>
                  <a:cubicBezTo>
                    <a:pt x="1254" y="842"/>
                    <a:pt x="1500" y="556"/>
                    <a:pt x="1670" y="227"/>
                  </a:cubicBezTo>
                  <a:cubicBezTo>
                    <a:pt x="1730" y="111"/>
                    <a:pt x="1624" y="1"/>
                    <a:pt x="1525" y="1"/>
                  </a:cubicBez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18"/>
            <p:cNvSpPr/>
            <p:nvPr/>
          </p:nvSpPr>
          <p:spPr>
            <a:xfrm>
              <a:off x="-2727738" y="3584754"/>
              <a:ext cx="147557" cy="163367"/>
            </a:xfrm>
            <a:custGeom>
              <a:avLst/>
              <a:gdLst/>
              <a:ahLst/>
              <a:cxnLst/>
              <a:rect l="l" t="t" r="r" b="b"/>
              <a:pathLst>
                <a:path w="1036" h="1147" extrusionOk="0">
                  <a:moveTo>
                    <a:pt x="141" y="0"/>
                  </a:moveTo>
                  <a:cubicBezTo>
                    <a:pt x="54" y="271"/>
                    <a:pt x="1" y="876"/>
                    <a:pt x="1" y="1146"/>
                  </a:cubicBezTo>
                  <a:cubicBezTo>
                    <a:pt x="300" y="1059"/>
                    <a:pt x="823" y="938"/>
                    <a:pt x="1036" y="755"/>
                  </a:cubicBezTo>
                  <a:lnTo>
                    <a:pt x="141" y="0"/>
                  </a:ln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3" name="Google Shape;1243;p18"/>
          <p:cNvSpPr txBox="1">
            <a:spLocks noGrp="1"/>
          </p:cNvSpPr>
          <p:nvPr>
            <p:ph type="title" hasCustomPrompt="1"/>
          </p:nvPr>
        </p:nvSpPr>
        <p:spPr>
          <a:xfrm>
            <a:off x="613338" y="1701933"/>
            <a:ext cx="2473800" cy="94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5200"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44" name="Google Shape;1244;p18"/>
          <p:cNvSpPr txBox="1">
            <a:spLocks noGrp="1"/>
          </p:cNvSpPr>
          <p:nvPr>
            <p:ph type="body" idx="1"/>
          </p:nvPr>
        </p:nvSpPr>
        <p:spPr>
          <a:xfrm>
            <a:off x="834288" y="2782428"/>
            <a:ext cx="2031900" cy="59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45" name="Google Shape;1245;p18"/>
          <p:cNvSpPr txBox="1">
            <a:spLocks noGrp="1"/>
          </p:cNvSpPr>
          <p:nvPr>
            <p:ph type="title" idx="2" hasCustomPrompt="1"/>
          </p:nvPr>
        </p:nvSpPr>
        <p:spPr>
          <a:xfrm>
            <a:off x="3357363" y="546283"/>
            <a:ext cx="2473800" cy="94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5200"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46" name="Google Shape;1246;p18"/>
          <p:cNvSpPr txBox="1">
            <a:spLocks noGrp="1"/>
          </p:cNvSpPr>
          <p:nvPr>
            <p:ph type="body" idx="3"/>
          </p:nvPr>
        </p:nvSpPr>
        <p:spPr>
          <a:xfrm>
            <a:off x="3578313" y="1626778"/>
            <a:ext cx="2031900" cy="59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47" name="Google Shape;1247;p18"/>
          <p:cNvSpPr txBox="1">
            <a:spLocks noGrp="1"/>
          </p:cNvSpPr>
          <p:nvPr>
            <p:ph type="title" idx="4" hasCustomPrompt="1"/>
          </p:nvPr>
        </p:nvSpPr>
        <p:spPr>
          <a:xfrm>
            <a:off x="6056888" y="1701933"/>
            <a:ext cx="2473800" cy="94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5200"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48" name="Google Shape;1248;p18"/>
          <p:cNvSpPr txBox="1">
            <a:spLocks noGrp="1"/>
          </p:cNvSpPr>
          <p:nvPr>
            <p:ph type="body" idx="5"/>
          </p:nvPr>
        </p:nvSpPr>
        <p:spPr>
          <a:xfrm>
            <a:off x="6277838" y="2782428"/>
            <a:ext cx="2031900" cy="59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3"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" name="Google Shape;1452;p25"/>
          <p:cNvSpPr/>
          <p:nvPr/>
        </p:nvSpPr>
        <p:spPr>
          <a:xfrm rot="5776103">
            <a:off x="78162" y="-538883"/>
            <a:ext cx="4916744" cy="5304738"/>
          </a:xfrm>
          <a:custGeom>
            <a:avLst/>
            <a:gdLst/>
            <a:ahLst/>
            <a:cxnLst/>
            <a:rect l="l" t="t" r="r" b="b"/>
            <a:pathLst>
              <a:path w="2725" h="2940" extrusionOk="0">
                <a:moveTo>
                  <a:pt x="1656" y="1"/>
                </a:moveTo>
                <a:cubicBezTo>
                  <a:pt x="1373" y="1"/>
                  <a:pt x="1082" y="121"/>
                  <a:pt x="783" y="317"/>
                </a:cubicBezTo>
                <a:cubicBezTo>
                  <a:pt x="250" y="663"/>
                  <a:pt x="0" y="1127"/>
                  <a:pt x="104" y="1764"/>
                </a:cubicBezTo>
                <a:cubicBezTo>
                  <a:pt x="184" y="2270"/>
                  <a:pt x="549" y="2550"/>
                  <a:pt x="933" y="2819"/>
                </a:cubicBezTo>
                <a:cubicBezTo>
                  <a:pt x="1083" y="2903"/>
                  <a:pt x="1226" y="2940"/>
                  <a:pt x="1362" y="2940"/>
                </a:cubicBezTo>
                <a:cubicBezTo>
                  <a:pt x="1641" y="2940"/>
                  <a:pt x="1886" y="2783"/>
                  <a:pt x="2088" y="2558"/>
                </a:cubicBezTo>
                <a:cubicBezTo>
                  <a:pt x="2640" y="1940"/>
                  <a:pt x="2725" y="1204"/>
                  <a:pt x="2490" y="421"/>
                </a:cubicBezTo>
                <a:cubicBezTo>
                  <a:pt x="2222" y="125"/>
                  <a:pt x="1943" y="1"/>
                  <a:pt x="1656" y="1"/>
                </a:cubicBezTo>
                <a:close/>
              </a:path>
            </a:pathLst>
          </a:custGeom>
          <a:solidFill>
            <a:srgbClr val="FCEA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53" name="Google Shape;1453;p25"/>
          <p:cNvGrpSpPr/>
          <p:nvPr/>
        </p:nvGrpSpPr>
        <p:grpSpPr>
          <a:xfrm rot="1324108" flipH="1">
            <a:off x="6312784" y="429540"/>
            <a:ext cx="514433" cy="550066"/>
            <a:chOff x="2106473" y="1676890"/>
            <a:chExt cx="514452" cy="550088"/>
          </a:xfrm>
        </p:grpSpPr>
        <p:sp>
          <p:nvSpPr>
            <p:cNvPr id="1454" name="Google Shape;1454;p25"/>
            <p:cNvSpPr/>
            <p:nvPr/>
          </p:nvSpPr>
          <p:spPr>
            <a:xfrm flipH="1">
              <a:off x="2106473" y="1676890"/>
              <a:ext cx="473670" cy="428343"/>
            </a:xfrm>
            <a:custGeom>
              <a:avLst/>
              <a:gdLst/>
              <a:ahLst/>
              <a:cxnLst/>
              <a:rect l="l" t="t" r="r" b="b"/>
              <a:pathLst>
                <a:path w="4669" h="4222" extrusionOk="0">
                  <a:moveTo>
                    <a:pt x="4385" y="0"/>
                  </a:moveTo>
                  <a:cubicBezTo>
                    <a:pt x="4155" y="0"/>
                    <a:pt x="3927" y="17"/>
                    <a:pt x="3701" y="48"/>
                  </a:cubicBezTo>
                  <a:cubicBezTo>
                    <a:pt x="3710" y="125"/>
                    <a:pt x="3710" y="202"/>
                    <a:pt x="3710" y="280"/>
                  </a:cubicBezTo>
                  <a:cubicBezTo>
                    <a:pt x="3710" y="297"/>
                    <a:pt x="3698" y="312"/>
                    <a:pt x="3682" y="312"/>
                  </a:cubicBezTo>
                  <a:cubicBezTo>
                    <a:pt x="3676" y="312"/>
                    <a:pt x="3669" y="309"/>
                    <a:pt x="3662" y="304"/>
                  </a:cubicBezTo>
                  <a:cubicBezTo>
                    <a:pt x="3589" y="241"/>
                    <a:pt x="3522" y="169"/>
                    <a:pt x="3464" y="91"/>
                  </a:cubicBezTo>
                  <a:cubicBezTo>
                    <a:pt x="3077" y="169"/>
                    <a:pt x="2704" y="299"/>
                    <a:pt x="2351" y="468"/>
                  </a:cubicBezTo>
                  <a:cubicBezTo>
                    <a:pt x="2366" y="555"/>
                    <a:pt x="2380" y="638"/>
                    <a:pt x="2390" y="725"/>
                  </a:cubicBezTo>
                  <a:cubicBezTo>
                    <a:pt x="2393" y="746"/>
                    <a:pt x="2379" y="759"/>
                    <a:pt x="2361" y="759"/>
                  </a:cubicBezTo>
                  <a:cubicBezTo>
                    <a:pt x="2355" y="759"/>
                    <a:pt x="2348" y="758"/>
                    <a:pt x="2342" y="754"/>
                  </a:cubicBezTo>
                  <a:cubicBezTo>
                    <a:pt x="2264" y="701"/>
                    <a:pt x="2192" y="647"/>
                    <a:pt x="2114" y="594"/>
                  </a:cubicBezTo>
                  <a:cubicBezTo>
                    <a:pt x="1809" y="768"/>
                    <a:pt x="1524" y="976"/>
                    <a:pt x="1268" y="1218"/>
                  </a:cubicBezTo>
                  <a:cubicBezTo>
                    <a:pt x="1282" y="1262"/>
                    <a:pt x="1302" y="1310"/>
                    <a:pt x="1316" y="1349"/>
                  </a:cubicBezTo>
                  <a:cubicBezTo>
                    <a:pt x="1325" y="1371"/>
                    <a:pt x="1310" y="1393"/>
                    <a:pt x="1288" y="1393"/>
                  </a:cubicBezTo>
                  <a:cubicBezTo>
                    <a:pt x="1286" y="1393"/>
                    <a:pt x="1284" y="1393"/>
                    <a:pt x="1282" y="1392"/>
                  </a:cubicBezTo>
                  <a:cubicBezTo>
                    <a:pt x="1234" y="1383"/>
                    <a:pt x="1185" y="1368"/>
                    <a:pt x="1132" y="1354"/>
                  </a:cubicBezTo>
                  <a:cubicBezTo>
                    <a:pt x="929" y="1566"/>
                    <a:pt x="745" y="1803"/>
                    <a:pt x="591" y="2060"/>
                  </a:cubicBezTo>
                  <a:cubicBezTo>
                    <a:pt x="624" y="2123"/>
                    <a:pt x="649" y="2190"/>
                    <a:pt x="673" y="2258"/>
                  </a:cubicBezTo>
                  <a:cubicBezTo>
                    <a:pt x="682" y="2276"/>
                    <a:pt x="666" y="2297"/>
                    <a:pt x="645" y="2297"/>
                  </a:cubicBezTo>
                  <a:cubicBezTo>
                    <a:pt x="643" y="2297"/>
                    <a:pt x="641" y="2297"/>
                    <a:pt x="639" y="2297"/>
                  </a:cubicBezTo>
                  <a:cubicBezTo>
                    <a:pt x="586" y="2287"/>
                    <a:pt x="532" y="2268"/>
                    <a:pt x="479" y="2253"/>
                  </a:cubicBezTo>
                  <a:cubicBezTo>
                    <a:pt x="421" y="2360"/>
                    <a:pt x="368" y="2466"/>
                    <a:pt x="320" y="2577"/>
                  </a:cubicBezTo>
                  <a:cubicBezTo>
                    <a:pt x="358" y="2626"/>
                    <a:pt x="383" y="2679"/>
                    <a:pt x="392" y="2737"/>
                  </a:cubicBezTo>
                  <a:cubicBezTo>
                    <a:pt x="392" y="2756"/>
                    <a:pt x="377" y="2769"/>
                    <a:pt x="361" y="2769"/>
                  </a:cubicBezTo>
                  <a:cubicBezTo>
                    <a:pt x="357" y="2769"/>
                    <a:pt x="353" y="2768"/>
                    <a:pt x="349" y="2766"/>
                  </a:cubicBezTo>
                  <a:lnTo>
                    <a:pt x="257" y="2737"/>
                  </a:lnTo>
                  <a:cubicBezTo>
                    <a:pt x="83" y="3211"/>
                    <a:pt x="0" y="3714"/>
                    <a:pt x="20" y="4222"/>
                  </a:cubicBezTo>
                  <a:cubicBezTo>
                    <a:pt x="436" y="4057"/>
                    <a:pt x="837" y="3869"/>
                    <a:pt x="1229" y="3656"/>
                  </a:cubicBezTo>
                  <a:cubicBezTo>
                    <a:pt x="1185" y="3588"/>
                    <a:pt x="1156" y="3516"/>
                    <a:pt x="1137" y="3438"/>
                  </a:cubicBezTo>
                  <a:cubicBezTo>
                    <a:pt x="1133" y="3421"/>
                    <a:pt x="1144" y="3399"/>
                    <a:pt x="1165" y="3399"/>
                  </a:cubicBezTo>
                  <a:cubicBezTo>
                    <a:pt x="1167" y="3399"/>
                    <a:pt x="1169" y="3399"/>
                    <a:pt x="1171" y="3400"/>
                  </a:cubicBezTo>
                  <a:cubicBezTo>
                    <a:pt x="1273" y="3419"/>
                    <a:pt x="1364" y="3463"/>
                    <a:pt x="1442" y="3530"/>
                  </a:cubicBezTo>
                  <a:cubicBezTo>
                    <a:pt x="1563" y="3463"/>
                    <a:pt x="1679" y="3390"/>
                    <a:pt x="1790" y="3313"/>
                  </a:cubicBezTo>
                  <a:cubicBezTo>
                    <a:pt x="1722" y="3153"/>
                    <a:pt x="1689" y="2974"/>
                    <a:pt x="1693" y="2800"/>
                  </a:cubicBezTo>
                  <a:cubicBezTo>
                    <a:pt x="1693" y="2784"/>
                    <a:pt x="1707" y="2774"/>
                    <a:pt x="1722" y="2774"/>
                  </a:cubicBezTo>
                  <a:cubicBezTo>
                    <a:pt x="1725" y="2774"/>
                    <a:pt x="1729" y="2775"/>
                    <a:pt x="1732" y="2776"/>
                  </a:cubicBezTo>
                  <a:cubicBezTo>
                    <a:pt x="1872" y="2863"/>
                    <a:pt x="2013" y="2959"/>
                    <a:pt x="2138" y="3066"/>
                  </a:cubicBezTo>
                  <a:cubicBezTo>
                    <a:pt x="2288" y="2955"/>
                    <a:pt x="2429" y="2839"/>
                    <a:pt x="2564" y="2722"/>
                  </a:cubicBezTo>
                  <a:cubicBezTo>
                    <a:pt x="2540" y="2655"/>
                    <a:pt x="2520" y="2592"/>
                    <a:pt x="2511" y="2524"/>
                  </a:cubicBezTo>
                  <a:cubicBezTo>
                    <a:pt x="2511" y="2503"/>
                    <a:pt x="2522" y="2489"/>
                    <a:pt x="2537" y="2489"/>
                  </a:cubicBezTo>
                  <a:cubicBezTo>
                    <a:pt x="2540" y="2489"/>
                    <a:pt x="2542" y="2490"/>
                    <a:pt x="2545" y="2490"/>
                  </a:cubicBezTo>
                  <a:cubicBezTo>
                    <a:pt x="2617" y="2500"/>
                    <a:pt x="2690" y="2519"/>
                    <a:pt x="2758" y="2543"/>
                  </a:cubicBezTo>
                  <a:cubicBezTo>
                    <a:pt x="2912" y="2398"/>
                    <a:pt x="3057" y="2248"/>
                    <a:pt x="3203" y="2094"/>
                  </a:cubicBezTo>
                  <a:cubicBezTo>
                    <a:pt x="3096" y="1958"/>
                    <a:pt x="3028" y="1799"/>
                    <a:pt x="3009" y="1634"/>
                  </a:cubicBezTo>
                  <a:cubicBezTo>
                    <a:pt x="3005" y="1614"/>
                    <a:pt x="3021" y="1598"/>
                    <a:pt x="3037" y="1598"/>
                  </a:cubicBezTo>
                  <a:cubicBezTo>
                    <a:pt x="3041" y="1598"/>
                    <a:pt x="3044" y="1599"/>
                    <a:pt x="3048" y="1600"/>
                  </a:cubicBezTo>
                  <a:cubicBezTo>
                    <a:pt x="3178" y="1668"/>
                    <a:pt x="3299" y="1760"/>
                    <a:pt x="3430" y="1828"/>
                  </a:cubicBezTo>
                  <a:cubicBezTo>
                    <a:pt x="3594" y="1634"/>
                    <a:pt x="3754" y="1426"/>
                    <a:pt x="3904" y="1213"/>
                  </a:cubicBezTo>
                  <a:cubicBezTo>
                    <a:pt x="3822" y="1107"/>
                    <a:pt x="3764" y="981"/>
                    <a:pt x="3730" y="851"/>
                  </a:cubicBezTo>
                  <a:cubicBezTo>
                    <a:pt x="3717" y="834"/>
                    <a:pt x="3737" y="821"/>
                    <a:pt x="3759" y="821"/>
                  </a:cubicBezTo>
                  <a:cubicBezTo>
                    <a:pt x="3762" y="821"/>
                    <a:pt x="3765" y="821"/>
                    <a:pt x="3768" y="822"/>
                  </a:cubicBezTo>
                  <a:cubicBezTo>
                    <a:pt x="3870" y="870"/>
                    <a:pt x="3976" y="909"/>
                    <a:pt x="4078" y="952"/>
                  </a:cubicBezTo>
                  <a:cubicBezTo>
                    <a:pt x="4281" y="657"/>
                    <a:pt x="4475" y="343"/>
                    <a:pt x="4668" y="9"/>
                  </a:cubicBezTo>
                  <a:cubicBezTo>
                    <a:pt x="4574" y="3"/>
                    <a:pt x="4479" y="0"/>
                    <a:pt x="4385" y="0"/>
                  </a:cubicBezTo>
                  <a:close/>
                </a:path>
              </a:pathLst>
            </a:custGeom>
            <a:solidFill>
              <a:srgbClr val="243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25"/>
            <p:cNvSpPr/>
            <p:nvPr/>
          </p:nvSpPr>
          <p:spPr>
            <a:xfrm flipH="1">
              <a:off x="2221821" y="1751864"/>
              <a:ext cx="399104" cy="475114"/>
            </a:xfrm>
            <a:custGeom>
              <a:avLst/>
              <a:gdLst/>
              <a:ahLst/>
              <a:cxnLst/>
              <a:rect l="l" t="t" r="r" b="b"/>
              <a:pathLst>
                <a:path w="3934" h="4683" extrusionOk="0">
                  <a:moveTo>
                    <a:pt x="3933" y="0"/>
                  </a:moveTo>
                  <a:lnTo>
                    <a:pt x="3933" y="0"/>
                  </a:lnTo>
                  <a:cubicBezTo>
                    <a:pt x="3426" y="150"/>
                    <a:pt x="2952" y="421"/>
                    <a:pt x="2526" y="740"/>
                  </a:cubicBezTo>
                  <a:cubicBezTo>
                    <a:pt x="2424" y="823"/>
                    <a:pt x="2313" y="905"/>
                    <a:pt x="2216" y="992"/>
                  </a:cubicBezTo>
                  <a:cubicBezTo>
                    <a:pt x="2115" y="1079"/>
                    <a:pt x="2013" y="1166"/>
                    <a:pt x="1916" y="1258"/>
                  </a:cubicBezTo>
                  <a:lnTo>
                    <a:pt x="1636" y="1543"/>
                  </a:lnTo>
                  <a:lnTo>
                    <a:pt x="1370" y="1838"/>
                  </a:lnTo>
                  <a:cubicBezTo>
                    <a:pt x="1283" y="1945"/>
                    <a:pt x="1201" y="2051"/>
                    <a:pt x="1118" y="2153"/>
                  </a:cubicBezTo>
                  <a:cubicBezTo>
                    <a:pt x="1075" y="2206"/>
                    <a:pt x="1036" y="2259"/>
                    <a:pt x="997" y="2312"/>
                  </a:cubicBezTo>
                  <a:lnTo>
                    <a:pt x="881" y="2477"/>
                  </a:lnTo>
                  <a:cubicBezTo>
                    <a:pt x="731" y="2699"/>
                    <a:pt x="596" y="2932"/>
                    <a:pt x="475" y="3169"/>
                  </a:cubicBezTo>
                  <a:cubicBezTo>
                    <a:pt x="233" y="3643"/>
                    <a:pt x="44" y="4155"/>
                    <a:pt x="1" y="4683"/>
                  </a:cubicBezTo>
                  <a:cubicBezTo>
                    <a:pt x="151" y="4184"/>
                    <a:pt x="364" y="3705"/>
                    <a:pt x="639" y="3260"/>
                  </a:cubicBezTo>
                  <a:cubicBezTo>
                    <a:pt x="775" y="3038"/>
                    <a:pt x="920" y="2820"/>
                    <a:pt x="1070" y="2612"/>
                  </a:cubicBezTo>
                  <a:cubicBezTo>
                    <a:pt x="1152" y="2506"/>
                    <a:pt x="1225" y="2399"/>
                    <a:pt x="1307" y="2298"/>
                  </a:cubicBezTo>
                  <a:cubicBezTo>
                    <a:pt x="1389" y="2196"/>
                    <a:pt x="1467" y="2095"/>
                    <a:pt x="1554" y="1998"/>
                  </a:cubicBezTo>
                  <a:lnTo>
                    <a:pt x="1810" y="1703"/>
                  </a:lnTo>
                  <a:lnTo>
                    <a:pt x="2076" y="1422"/>
                  </a:lnTo>
                  <a:cubicBezTo>
                    <a:pt x="2168" y="1330"/>
                    <a:pt x="2265" y="1239"/>
                    <a:pt x="2357" y="1147"/>
                  </a:cubicBezTo>
                  <a:cubicBezTo>
                    <a:pt x="2400" y="1103"/>
                    <a:pt x="2453" y="1064"/>
                    <a:pt x="2502" y="1021"/>
                  </a:cubicBezTo>
                  <a:lnTo>
                    <a:pt x="2647" y="890"/>
                  </a:lnTo>
                  <a:cubicBezTo>
                    <a:pt x="3039" y="542"/>
                    <a:pt x="3469" y="247"/>
                    <a:pt x="3933" y="0"/>
                  </a:cubicBez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6" name="Google Shape;1456;p25"/>
          <p:cNvSpPr/>
          <p:nvPr/>
        </p:nvSpPr>
        <p:spPr>
          <a:xfrm>
            <a:off x="5675429" y="385063"/>
            <a:ext cx="136590" cy="117077"/>
          </a:xfrm>
          <a:custGeom>
            <a:avLst/>
            <a:gdLst/>
            <a:ahLst/>
            <a:cxnLst/>
            <a:rect l="l" t="t" r="r" b="b"/>
            <a:pathLst>
              <a:path w="959" h="822" extrusionOk="0">
                <a:moveTo>
                  <a:pt x="547" y="96"/>
                </a:moveTo>
                <a:cubicBezTo>
                  <a:pt x="721" y="96"/>
                  <a:pt x="867" y="236"/>
                  <a:pt x="867" y="410"/>
                </a:cubicBezTo>
                <a:cubicBezTo>
                  <a:pt x="867" y="603"/>
                  <a:pt x="709" y="730"/>
                  <a:pt x="546" y="730"/>
                </a:cubicBezTo>
                <a:cubicBezTo>
                  <a:pt x="468" y="730"/>
                  <a:pt x="389" y="701"/>
                  <a:pt x="325" y="637"/>
                </a:cubicBezTo>
                <a:cubicBezTo>
                  <a:pt x="126" y="434"/>
                  <a:pt x="267" y="96"/>
                  <a:pt x="547" y="96"/>
                </a:cubicBezTo>
                <a:close/>
                <a:moveTo>
                  <a:pt x="546" y="0"/>
                </a:moveTo>
                <a:cubicBezTo>
                  <a:pt x="446" y="0"/>
                  <a:pt x="344" y="37"/>
                  <a:pt x="262" y="120"/>
                </a:cubicBezTo>
                <a:cubicBezTo>
                  <a:pt x="1" y="381"/>
                  <a:pt x="185" y="821"/>
                  <a:pt x="547" y="821"/>
                </a:cubicBezTo>
                <a:cubicBezTo>
                  <a:pt x="775" y="816"/>
                  <a:pt x="958" y="637"/>
                  <a:pt x="958" y="410"/>
                </a:cubicBezTo>
                <a:cubicBezTo>
                  <a:pt x="958" y="164"/>
                  <a:pt x="756" y="0"/>
                  <a:pt x="546" y="0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7" name="Google Shape;1457;p25"/>
          <p:cNvSpPr/>
          <p:nvPr/>
        </p:nvSpPr>
        <p:spPr>
          <a:xfrm>
            <a:off x="6150573" y="605865"/>
            <a:ext cx="77726" cy="67076"/>
          </a:xfrm>
          <a:custGeom>
            <a:avLst/>
            <a:gdLst/>
            <a:ahLst/>
            <a:cxnLst/>
            <a:rect l="l" t="t" r="r" b="b"/>
            <a:pathLst>
              <a:path w="707" h="610" extrusionOk="0">
                <a:moveTo>
                  <a:pt x="306" y="1"/>
                </a:moveTo>
                <a:cubicBezTo>
                  <a:pt x="150" y="1"/>
                  <a:pt x="1" y="122"/>
                  <a:pt x="1" y="305"/>
                </a:cubicBezTo>
                <a:cubicBezTo>
                  <a:pt x="5" y="469"/>
                  <a:pt x="141" y="605"/>
                  <a:pt x="305" y="609"/>
                </a:cubicBezTo>
                <a:cubicBezTo>
                  <a:pt x="576" y="609"/>
                  <a:pt x="707" y="281"/>
                  <a:pt x="518" y="92"/>
                </a:cubicBezTo>
                <a:cubicBezTo>
                  <a:pt x="457" y="29"/>
                  <a:pt x="381" y="1"/>
                  <a:pt x="306" y="1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8" name="Google Shape;1458;p25"/>
          <p:cNvSpPr/>
          <p:nvPr/>
        </p:nvSpPr>
        <p:spPr>
          <a:xfrm>
            <a:off x="487946" y="3965408"/>
            <a:ext cx="165504" cy="172340"/>
          </a:xfrm>
          <a:custGeom>
            <a:avLst/>
            <a:gdLst/>
            <a:ahLst/>
            <a:cxnLst/>
            <a:rect l="l" t="t" r="r" b="b"/>
            <a:pathLst>
              <a:path w="1162" h="1210" extrusionOk="0">
                <a:moveTo>
                  <a:pt x="595" y="1"/>
                </a:moveTo>
                <a:lnTo>
                  <a:pt x="449" y="432"/>
                </a:lnTo>
                <a:lnTo>
                  <a:pt x="449" y="432"/>
                </a:lnTo>
                <a:lnTo>
                  <a:pt x="0" y="436"/>
                </a:lnTo>
                <a:lnTo>
                  <a:pt x="357" y="702"/>
                </a:lnTo>
                <a:lnTo>
                  <a:pt x="357" y="702"/>
                </a:lnTo>
                <a:lnTo>
                  <a:pt x="184" y="1210"/>
                </a:lnTo>
                <a:cubicBezTo>
                  <a:pt x="294" y="1125"/>
                  <a:pt x="447" y="1004"/>
                  <a:pt x="599" y="882"/>
                </a:cubicBezTo>
                <a:lnTo>
                  <a:pt x="599" y="882"/>
                </a:lnTo>
                <a:lnTo>
                  <a:pt x="1006" y="1186"/>
                </a:lnTo>
                <a:lnTo>
                  <a:pt x="835" y="691"/>
                </a:lnTo>
                <a:lnTo>
                  <a:pt x="835" y="691"/>
                </a:lnTo>
                <a:cubicBezTo>
                  <a:pt x="1019" y="543"/>
                  <a:pt x="1161" y="426"/>
                  <a:pt x="1161" y="426"/>
                </a:cubicBezTo>
                <a:lnTo>
                  <a:pt x="1161" y="426"/>
                </a:lnTo>
                <a:lnTo>
                  <a:pt x="744" y="430"/>
                </a:lnTo>
                <a:lnTo>
                  <a:pt x="744" y="430"/>
                </a:lnTo>
                <a:lnTo>
                  <a:pt x="595" y="1"/>
                </a:lnTo>
                <a:close/>
              </a:path>
            </a:pathLst>
          </a:custGeom>
          <a:solidFill>
            <a:srgbClr val="F4C7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9" name="Google Shape;1459;p25"/>
          <p:cNvSpPr/>
          <p:nvPr/>
        </p:nvSpPr>
        <p:spPr>
          <a:xfrm>
            <a:off x="776448" y="4212090"/>
            <a:ext cx="77726" cy="67076"/>
          </a:xfrm>
          <a:custGeom>
            <a:avLst/>
            <a:gdLst/>
            <a:ahLst/>
            <a:cxnLst/>
            <a:rect l="l" t="t" r="r" b="b"/>
            <a:pathLst>
              <a:path w="707" h="610" extrusionOk="0">
                <a:moveTo>
                  <a:pt x="306" y="1"/>
                </a:moveTo>
                <a:cubicBezTo>
                  <a:pt x="150" y="1"/>
                  <a:pt x="1" y="122"/>
                  <a:pt x="1" y="305"/>
                </a:cubicBezTo>
                <a:cubicBezTo>
                  <a:pt x="5" y="469"/>
                  <a:pt x="141" y="605"/>
                  <a:pt x="305" y="609"/>
                </a:cubicBezTo>
                <a:cubicBezTo>
                  <a:pt x="576" y="609"/>
                  <a:pt x="707" y="281"/>
                  <a:pt x="518" y="92"/>
                </a:cubicBezTo>
                <a:cubicBezTo>
                  <a:pt x="457" y="29"/>
                  <a:pt x="381" y="1"/>
                  <a:pt x="306" y="1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3_2"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26"/>
          <p:cNvSpPr/>
          <p:nvPr/>
        </p:nvSpPr>
        <p:spPr>
          <a:xfrm>
            <a:off x="970258" y="1113354"/>
            <a:ext cx="140721" cy="146845"/>
          </a:xfrm>
          <a:custGeom>
            <a:avLst/>
            <a:gdLst/>
            <a:ahLst/>
            <a:cxnLst/>
            <a:rect l="l" t="t" r="r" b="b"/>
            <a:pathLst>
              <a:path w="988" h="1031" extrusionOk="0">
                <a:moveTo>
                  <a:pt x="484" y="0"/>
                </a:moveTo>
                <a:lnTo>
                  <a:pt x="357" y="367"/>
                </a:lnTo>
                <a:lnTo>
                  <a:pt x="357" y="367"/>
                </a:lnTo>
                <a:lnTo>
                  <a:pt x="0" y="363"/>
                </a:lnTo>
                <a:lnTo>
                  <a:pt x="0" y="363"/>
                </a:lnTo>
                <a:cubicBezTo>
                  <a:pt x="0" y="363"/>
                  <a:pt x="123" y="462"/>
                  <a:pt x="280" y="589"/>
                </a:cubicBezTo>
                <a:lnTo>
                  <a:pt x="280" y="589"/>
                </a:lnTo>
                <a:lnTo>
                  <a:pt x="136" y="1006"/>
                </a:lnTo>
                <a:lnTo>
                  <a:pt x="136" y="1006"/>
                </a:lnTo>
                <a:lnTo>
                  <a:pt x="482" y="749"/>
                </a:lnTo>
                <a:lnTo>
                  <a:pt x="482" y="749"/>
                </a:lnTo>
                <a:cubicBezTo>
                  <a:pt x="611" y="851"/>
                  <a:pt x="740" y="953"/>
                  <a:pt x="835" y="1024"/>
                </a:cubicBezTo>
                <a:lnTo>
                  <a:pt x="835" y="1024"/>
                </a:lnTo>
                <a:lnTo>
                  <a:pt x="688" y="595"/>
                </a:lnTo>
                <a:lnTo>
                  <a:pt x="688" y="595"/>
                </a:lnTo>
                <a:lnTo>
                  <a:pt x="987" y="373"/>
                </a:lnTo>
                <a:lnTo>
                  <a:pt x="611" y="369"/>
                </a:lnTo>
                <a:lnTo>
                  <a:pt x="611" y="369"/>
                </a:lnTo>
                <a:lnTo>
                  <a:pt x="484" y="0"/>
                </a:lnTo>
                <a:close/>
                <a:moveTo>
                  <a:pt x="835" y="1024"/>
                </a:moveTo>
                <a:lnTo>
                  <a:pt x="837" y="1031"/>
                </a:lnTo>
                <a:lnTo>
                  <a:pt x="837" y="1026"/>
                </a:lnTo>
                <a:cubicBezTo>
                  <a:pt x="837" y="1025"/>
                  <a:pt x="836" y="1025"/>
                  <a:pt x="835" y="1024"/>
                </a:cubicBezTo>
                <a:close/>
              </a:path>
            </a:pathLst>
          </a:custGeom>
          <a:solidFill>
            <a:srgbClr val="F4C7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2" name="Google Shape;1462;p26"/>
          <p:cNvSpPr/>
          <p:nvPr/>
        </p:nvSpPr>
        <p:spPr>
          <a:xfrm>
            <a:off x="676851" y="1001818"/>
            <a:ext cx="95143" cy="82467"/>
          </a:xfrm>
          <a:custGeom>
            <a:avLst/>
            <a:gdLst/>
            <a:ahLst/>
            <a:cxnLst/>
            <a:rect l="l" t="t" r="r" b="b"/>
            <a:pathLst>
              <a:path w="668" h="579" extrusionOk="0">
                <a:moveTo>
                  <a:pt x="382" y="94"/>
                </a:moveTo>
                <a:cubicBezTo>
                  <a:pt x="489" y="94"/>
                  <a:pt x="580" y="182"/>
                  <a:pt x="580" y="288"/>
                </a:cubicBezTo>
                <a:cubicBezTo>
                  <a:pt x="580" y="406"/>
                  <a:pt x="482" y="484"/>
                  <a:pt x="380" y="484"/>
                </a:cubicBezTo>
                <a:cubicBezTo>
                  <a:pt x="331" y="484"/>
                  <a:pt x="282" y="467"/>
                  <a:pt x="242" y="428"/>
                </a:cubicBezTo>
                <a:cubicBezTo>
                  <a:pt x="121" y="302"/>
                  <a:pt x="208" y="94"/>
                  <a:pt x="382" y="94"/>
                </a:cubicBezTo>
                <a:close/>
                <a:moveTo>
                  <a:pt x="379" y="1"/>
                </a:moveTo>
                <a:cubicBezTo>
                  <a:pt x="308" y="1"/>
                  <a:pt x="237" y="27"/>
                  <a:pt x="179" y="85"/>
                </a:cubicBezTo>
                <a:cubicBezTo>
                  <a:pt x="0" y="269"/>
                  <a:pt x="126" y="578"/>
                  <a:pt x="382" y="578"/>
                </a:cubicBezTo>
                <a:cubicBezTo>
                  <a:pt x="542" y="578"/>
                  <a:pt x="668" y="448"/>
                  <a:pt x="668" y="288"/>
                </a:cubicBezTo>
                <a:cubicBezTo>
                  <a:pt x="668" y="115"/>
                  <a:pt x="526" y="1"/>
                  <a:pt x="379" y="1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3" name="Google Shape;1463;p26"/>
          <p:cNvSpPr/>
          <p:nvPr/>
        </p:nvSpPr>
        <p:spPr>
          <a:xfrm>
            <a:off x="347445" y="3086829"/>
            <a:ext cx="140721" cy="146845"/>
          </a:xfrm>
          <a:custGeom>
            <a:avLst/>
            <a:gdLst/>
            <a:ahLst/>
            <a:cxnLst/>
            <a:rect l="l" t="t" r="r" b="b"/>
            <a:pathLst>
              <a:path w="988" h="1031" extrusionOk="0">
                <a:moveTo>
                  <a:pt x="484" y="0"/>
                </a:moveTo>
                <a:lnTo>
                  <a:pt x="357" y="367"/>
                </a:lnTo>
                <a:lnTo>
                  <a:pt x="357" y="367"/>
                </a:lnTo>
                <a:lnTo>
                  <a:pt x="0" y="363"/>
                </a:lnTo>
                <a:lnTo>
                  <a:pt x="0" y="363"/>
                </a:lnTo>
                <a:cubicBezTo>
                  <a:pt x="0" y="363"/>
                  <a:pt x="123" y="462"/>
                  <a:pt x="280" y="589"/>
                </a:cubicBezTo>
                <a:lnTo>
                  <a:pt x="280" y="589"/>
                </a:lnTo>
                <a:lnTo>
                  <a:pt x="136" y="1006"/>
                </a:lnTo>
                <a:lnTo>
                  <a:pt x="136" y="1006"/>
                </a:lnTo>
                <a:lnTo>
                  <a:pt x="482" y="749"/>
                </a:lnTo>
                <a:lnTo>
                  <a:pt x="482" y="749"/>
                </a:lnTo>
                <a:cubicBezTo>
                  <a:pt x="611" y="851"/>
                  <a:pt x="740" y="953"/>
                  <a:pt x="835" y="1024"/>
                </a:cubicBezTo>
                <a:lnTo>
                  <a:pt x="835" y="1024"/>
                </a:lnTo>
                <a:lnTo>
                  <a:pt x="688" y="595"/>
                </a:lnTo>
                <a:lnTo>
                  <a:pt x="688" y="595"/>
                </a:lnTo>
                <a:lnTo>
                  <a:pt x="987" y="373"/>
                </a:lnTo>
                <a:lnTo>
                  <a:pt x="611" y="369"/>
                </a:lnTo>
                <a:lnTo>
                  <a:pt x="611" y="369"/>
                </a:lnTo>
                <a:lnTo>
                  <a:pt x="484" y="0"/>
                </a:lnTo>
                <a:close/>
                <a:moveTo>
                  <a:pt x="835" y="1024"/>
                </a:moveTo>
                <a:lnTo>
                  <a:pt x="837" y="1031"/>
                </a:lnTo>
                <a:lnTo>
                  <a:pt x="837" y="1026"/>
                </a:lnTo>
                <a:cubicBezTo>
                  <a:pt x="837" y="1025"/>
                  <a:pt x="836" y="1025"/>
                  <a:pt x="835" y="1024"/>
                </a:cubicBezTo>
                <a:close/>
              </a:path>
            </a:pathLst>
          </a:custGeom>
          <a:solidFill>
            <a:srgbClr val="F4C7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4" name="Google Shape;1464;p26"/>
          <p:cNvSpPr/>
          <p:nvPr/>
        </p:nvSpPr>
        <p:spPr>
          <a:xfrm>
            <a:off x="629273" y="2875774"/>
            <a:ext cx="95151" cy="92706"/>
          </a:xfrm>
          <a:custGeom>
            <a:avLst/>
            <a:gdLst/>
            <a:ahLst/>
            <a:cxnLst/>
            <a:rect l="l" t="t" r="r" b="b"/>
            <a:pathLst>
              <a:path w="930" h="906" extrusionOk="0">
                <a:moveTo>
                  <a:pt x="465" y="1"/>
                </a:moveTo>
                <a:cubicBezTo>
                  <a:pt x="228" y="1"/>
                  <a:pt x="1" y="209"/>
                  <a:pt x="11" y="451"/>
                </a:cubicBezTo>
                <a:cubicBezTo>
                  <a:pt x="15" y="702"/>
                  <a:pt x="219" y="901"/>
                  <a:pt x="465" y="906"/>
                </a:cubicBezTo>
                <a:cubicBezTo>
                  <a:pt x="702" y="906"/>
                  <a:pt x="930" y="698"/>
                  <a:pt x="920" y="451"/>
                </a:cubicBezTo>
                <a:cubicBezTo>
                  <a:pt x="915" y="204"/>
                  <a:pt x="712" y="1"/>
                  <a:pt x="465" y="1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5" name="Google Shape;1465;p26"/>
          <p:cNvSpPr/>
          <p:nvPr/>
        </p:nvSpPr>
        <p:spPr>
          <a:xfrm rot="1770869">
            <a:off x="7902023" y="1108531"/>
            <a:ext cx="132460" cy="129042"/>
          </a:xfrm>
          <a:custGeom>
            <a:avLst/>
            <a:gdLst/>
            <a:ahLst/>
            <a:cxnLst/>
            <a:rect l="l" t="t" r="r" b="b"/>
            <a:pathLst>
              <a:path w="930" h="906" extrusionOk="0">
                <a:moveTo>
                  <a:pt x="465" y="1"/>
                </a:moveTo>
                <a:cubicBezTo>
                  <a:pt x="228" y="1"/>
                  <a:pt x="1" y="209"/>
                  <a:pt x="11" y="451"/>
                </a:cubicBezTo>
                <a:cubicBezTo>
                  <a:pt x="15" y="702"/>
                  <a:pt x="219" y="901"/>
                  <a:pt x="465" y="906"/>
                </a:cubicBezTo>
                <a:cubicBezTo>
                  <a:pt x="702" y="906"/>
                  <a:pt x="930" y="698"/>
                  <a:pt x="920" y="451"/>
                </a:cubicBezTo>
                <a:cubicBezTo>
                  <a:pt x="915" y="204"/>
                  <a:pt x="712" y="1"/>
                  <a:pt x="465" y="1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6" name="Google Shape;1466;p26"/>
          <p:cNvSpPr/>
          <p:nvPr/>
        </p:nvSpPr>
        <p:spPr>
          <a:xfrm rot="899970">
            <a:off x="8296059" y="1482442"/>
            <a:ext cx="140721" cy="146846"/>
          </a:xfrm>
          <a:custGeom>
            <a:avLst/>
            <a:gdLst/>
            <a:ahLst/>
            <a:cxnLst/>
            <a:rect l="l" t="t" r="r" b="b"/>
            <a:pathLst>
              <a:path w="988" h="1031" extrusionOk="0">
                <a:moveTo>
                  <a:pt x="484" y="0"/>
                </a:moveTo>
                <a:lnTo>
                  <a:pt x="357" y="367"/>
                </a:lnTo>
                <a:lnTo>
                  <a:pt x="357" y="367"/>
                </a:lnTo>
                <a:lnTo>
                  <a:pt x="0" y="363"/>
                </a:lnTo>
                <a:lnTo>
                  <a:pt x="0" y="363"/>
                </a:lnTo>
                <a:cubicBezTo>
                  <a:pt x="0" y="363"/>
                  <a:pt x="123" y="462"/>
                  <a:pt x="280" y="589"/>
                </a:cubicBezTo>
                <a:lnTo>
                  <a:pt x="280" y="589"/>
                </a:lnTo>
                <a:lnTo>
                  <a:pt x="136" y="1006"/>
                </a:lnTo>
                <a:lnTo>
                  <a:pt x="136" y="1006"/>
                </a:lnTo>
                <a:lnTo>
                  <a:pt x="482" y="749"/>
                </a:lnTo>
                <a:lnTo>
                  <a:pt x="482" y="749"/>
                </a:lnTo>
                <a:cubicBezTo>
                  <a:pt x="611" y="851"/>
                  <a:pt x="740" y="953"/>
                  <a:pt x="835" y="1024"/>
                </a:cubicBezTo>
                <a:lnTo>
                  <a:pt x="835" y="1024"/>
                </a:lnTo>
                <a:lnTo>
                  <a:pt x="688" y="595"/>
                </a:lnTo>
                <a:lnTo>
                  <a:pt x="688" y="595"/>
                </a:lnTo>
                <a:lnTo>
                  <a:pt x="987" y="373"/>
                </a:lnTo>
                <a:lnTo>
                  <a:pt x="611" y="369"/>
                </a:lnTo>
                <a:lnTo>
                  <a:pt x="611" y="369"/>
                </a:lnTo>
                <a:lnTo>
                  <a:pt x="484" y="0"/>
                </a:lnTo>
                <a:close/>
                <a:moveTo>
                  <a:pt x="835" y="1024"/>
                </a:moveTo>
                <a:lnTo>
                  <a:pt x="837" y="1031"/>
                </a:lnTo>
                <a:lnTo>
                  <a:pt x="837" y="1026"/>
                </a:lnTo>
                <a:cubicBezTo>
                  <a:pt x="837" y="1025"/>
                  <a:pt x="836" y="1025"/>
                  <a:pt x="835" y="1024"/>
                </a:cubicBezTo>
                <a:close/>
              </a:path>
            </a:pathLst>
          </a:custGeom>
          <a:solidFill>
            <a:srgbClr val="F4C7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7" name="Google Shape;1467;p26"/>
          <p:cNvSpPr/>
          <p:nvPr/>
        </p:nvSpPr>
        <p:spPr>
          <a:xfrm rot="1770869">
            <a:off x="8318848" y="1150293"/>
            <a:ext cx="95144" cy="82467"/>
          </a:xfrm>
          <a:custGeom>
            <a:avLst/>
            <a:gdLst/>
            <a:ahLst/>
            <a:cxnLst/>
            <a:rect l="l" t="t" r="r" b="b"/>
            <a:pathLst>
              <a:path w="668" h="579" extrusionOk="0">
                <a:moveTo>
                  <a:pt x="382" y="94"/>
                </a:moveTo>
                <a:cubicBezTo>
                  <a:pt x="489" y="94"/>
                  <a:pt x="580" y="182"/>
                  <a:pt x="580" y="288"/>
                </a:cubicBezTo>
                <a:cubicBezTo>
                  <a:pt x="580" y="406"/>
                  <a:pt x="482" y="484"/>
                  <a:pt x="380" y="484"/>
                </a:cubicBezTo>
                <a:cubicBezTo>
                  <a:pt x="331" y="484"/>
                  <a:pt x="282" y="467"/>
                  <a:pt x="242" y="428"/>
                </a:cubicBezTo>
                <a:cubicBezTo>
                  <a:pt x="121" y="302"/>
                  <a:pt x="208" y="94"/>
                  <a:pt x="382" y="94"/>
                </a:cubicBezTo>
                <a:close/>
                <a:moveTo>
                  <a:pt x="379" y="1"/>
                </a:moveTo>
                <a:cubicBezTo>
                  <a:pt x="308" y="1"/>
                  <a:pt x="237" y="27"/>
                  <a:pt x="179" y="85"/>
                </a:cubicBezTo>
                <a:cubicBezTo>
                  <a:pt x="0" y="269"/>
                  <a:pt x="126" y="578"/>
                  <a:pt x="382" y="578"/>
                </a:cubicBezTo>
                <a:cubicBezTo>
                  <a:pt x="542" y="578"/>
                  <a:pt x="668" y="448"/>
                  <a:pt x="668" y="288"/>
                </a:cubicBezTo>
                <a:cubicBezTo>
                  <a:pt x="668" y="115"/>
                  <a:pt x="526" y="1"/>
                  <a:pt x="379" y="1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8" name="Google Shape;1468;p26"/>
          <p:cNvSpPr/>
          <p:nvPr/>
        </p:nvSpPr>
        <p:spPr>
          <a:xfrm rot="1770869">
            <a:off x="370248" y="2880893"/>
            <a:ext cx="95144" cy="82467"/>
          </a:xfrm>
          <a:custGeom>
            <a:avLst/>
            <a:gdLst/>
            <a:ahLst/>
            <a:cxnLst/>
            <a:rect l="l" t="t" r="r" b="b"/>
            <a:pathLst>
              <a:path w="668" h="579" extrusionOk="0">
                <a:moveTo>
                  <a:pt x="382" y="94"/>
                </a:moveTo>
                <a:cubicBezTo>
                  <a:pt x="489" y="94"/>
                  <a:pt x="580" y="182"/>
                  <a:pt x="580" y="288"/>
                </a:cubicBezTo>
                <a:cubicBezTo>
                  <a:pt x="580" y="406"/>
                  <a:pt x="482" y="484"/>
                  <a:pt x="380" y="484"/>
                </a:cubicBezTo>
                <a:cubicBezTo>
                  <a:pt x="331" y="484"/>
                  <a:pt x="282" y="467"/>
                  <a:pt x="242" y="428"/>
                </a:cubicBezTo>
                <a:cubicBezTo>
                  <a:pt x="121" y="302"/>
                  <a:pt x="208" y="94"/>
                  <a:pt x="382" y="94"/>
                </a:cubicBezTo>
                <a:close/>
                <a:moveTo>
                  <a:pt x="379" y="1"/>
                </a:moveTo>
                <a:cubicBezTo>
                  <a:pt x="308" y="1"/>
                  <a:pt x="237" y="27"/>
                  <a:pt x="179" y="85"/>
                </a:cubicBezTo>
                <a:cubicBezTo>
                  <a:pt x="0" y="269"/>
                  <a:pt x="126" y="578"/>
                  <a:pt x="382" y="578"/>
                </a:cubicBezTo>
                <a:cubicBezTo>
                  <a:pt x="542" y="578"/>
                  <a:pt x="668" y="448"/>
                  <a:pt x="668" y="288"/>
                </a:cubicBezTo>
                <a:cubicBezTo>
                  <a:pt x="668" y="115"/>
                  <a:pt x="526" y="1"/>
                  <a:pt x="379" y="1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69" name="Google Shape;1469;p26"/>
          <p:cNvGrpSpPr/>
          <p:nvPr/>
        </p:nvGrpSpPr>
        <p:grpSpPr>
          <a:xfrm rot="5821322">
            <a:off x="8428977" y="2975416"/>
            <a:ext cx="517254" cy="618089"/>
            <a:chOff x="-2727738" y="2878591"/>
            <a:chExt cx="727675" cy="869530"/>
          </a:xfrm>
        </p:grpSpPr>
        <p:sp>
          <p:nvSpPr>
            <p:cNvPr id="1470" name="Google Shape;1470;p26"/>
            <p:cNvSpPr/>
            <p:nvPr/>
          </p:nvSpPr>
          <p:spPr>
            <a:xfrm>
              <a:off x="-2714634" y="2878591"/>
              <a:ext cx="714571" cy="826806"/>
            </a:xfrm>
            <a:custGeom>
              <a:avLst/>
              <a:gdLst/>
              <a:ahLst/>
              <a:cxnLst/>
              <a:rect l="l" t="t" r="r" b="b"/>
              <a:pathLst>
                <a:path w="5017" h="5805" extrusionOk="0">
                  <a:moveTo>
                    <a:pt x="4412" y="0"/>
                  </a:moveTo>
                  <a:cubicBezTo>
                    <a:pt x="4257" y="10"/>
                    <a:pt x="4083" y="58"/>
                    <a:pt x="3981" y="179"/>
                  </a:cubicBezTo>
                  <a:lnTo>
                    <a:pt x="3604" y="639"/>
                  </a:lnTo>
                  <a:lnTo>
                    <a:pt x="2699" y="1732"/>
                  </a:lnTo>
                  <a:lnTo>
                    <a:pt x="1601" y="3057"/>
                  </a:lnTo>
                  <a:lnTo>
                    <a:pt x="644" y="4204"/>
                  </a:lnTo>
                  <a:cubicBezTo>
                    <a:pt x="489" y="4392"/>
                    <a:pt x="334" y="4576"/>
                    <a:pt x="184" y="4765"/>
                  </a:cubicBezTo>
                  <a:cubicBezTo>
                    <a:pt x="179" y="4765"/>
                    <a:pt x="179" y="4769"/>
                    <a:pt x="175" y="4769"/>
                  </a:cubicBezTo>
                  <a:cubicBezTo>
                    <a:pt x="68" y="4886"/>
                    <a:pt x="5" y="5040"/>
                    <a:pt x="0" y="5200"/>
                  </a:cubicBezTo>
                  <a:cubicBezTo>
                    <a:pt x="0" y="5360"/>
                    <a:pt x="63" y="5514"/>
                    <a:pt x="175" y="5626"/>
                  </a:cubicBezTo>
                  <a:cubicBezTo>
                    <a:pt x="291" y="5742"/>
                    <a:pt x="445" y="5805"/>
                    <a:pt x="605" y="5805"/>
                  </a:cubicBezTo>
                  <a:cubicBezTo>
                    <a:pt x="755" y="5795"/>
                    <a:pt x="929" y="5747"/>
                    <a:pt x="1031" y="5626"/>
                  </a:cubicBezTo>
                  <a:lnTo>
                    <a:pt x="1408" y="5166"/>
                  </a:lnTo>
                  <a:lnTo>
                    <a:pt x="2317" y="4073"/>
                  </a:lnTo>
                  <a:lnTo>
                    <a:pt x="3415" y="2748"/>
                  </a:lnTo>
                  <a:lnTo>
                    <a:pt x="4368" y="1601"/>
                  </a:lnTo>
                  <a:cubicBezTo>
                    <a:pt x="4523" y="1413"/>
                    <a:pt x="4678" y="1229"/>
                    <a:pt x="4833" y="1040"/>
                  </a:cubicBezTo>
                  <a:lnTo>
                    <a:pt x="4837" y="1035"/>
                  </a:lnTo>
                  <a:cubicBezTo>
                    <a:pt x="4949" y="919"/>
                    <a:pt x="5012" y="764"/>
                    <a:pt x="5016" y="605"/>
                  </a:cubicBezTo>
                  <a:cubicBezTo>
                    <a:pt x="5012" y="445"/>
                    <a:pt x="4949" y="290"/>
                    <a:pt x="4837" y="179"/>
                  </a:cubicBezTo>
                  <a:cubicBezTo>
                    <a:pt x="4726" y="68"/>
                    <a:pt x="4571" y="0"/>
                    <a:pt x="4412" y="0"/>
                  </a:cubicBez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26"/>
            <p:cNvSpPr/>
            <p:nvPr/>
          </p:nvSpPr>
          <p:spPr>
            <a:xfrm>
              <a:off x="-2642993" y="2947812"/>
              <a:ext cx="639511" cy="740209"/>
            </a:xfrm>
            <a:custGeom>
              <a:avLst/>
              <a:gdLst/>
              <a:ahLst/>
              <a:cxnLst/>
              <a:rect l="l" t="t" r="r" b="b"/>
              <a:pathLst>
                <a:path w="4490" h="5197" extrusionOk="0">
                  <a:moveTo>
                    <a:pt x="4136" y="1"/>
                  </a:moveTo>
                  <a:cubicBezTo>
                    <a:pt x="4060" y="1"/>
                    <a:pt x="3986" y="28"/>
                    <a:pt x="3933" y="90"/>
                  </a:cubicBezTo>
                  <a:lnTo>
                    <a:pt x="3556" y="544"/>
                  </a:lnTo>
                  <a:lnTo>
                    <a:pt x="2646" y="1642"/>
                  </a:lnTo>
                  <a:lnTo>
                    <a:pt x="1548" y="2968"/>
                  </a:lnTo>
                  <a:lnTo>
                    <a:pt x="595" y="4114"/>
                  </a:lnTo>
                  <a:cubicBezTo>
                    <a:pt x="441" y="4303"/>
                    <a:pt x="286" y="4487"/>
                    <a:pt x="131" y="4675"/>
                  </a:cubicBezTo>
                  <a:lnTo>
                    <a:pt x="126" y="4680"/>
                  </a:lnTo>
                  <a:cubicBezTo>
                    <a:pt x="25" y="4801"/>
                    <a:pt x="0" y="4990"/>
                    <a:pt x="126" y="5111"/>
                  </a:cubicBezTo>
                  <a:cubicBezTo>
                    <a:pt x="185" y="5164"/>
                    <a:pt x="270" y="5196"/>
                    <a:pt x="353" y="5196"/>
                  </a:cubicBezTo>
                  <a:cubicBezTo>
                    <a:pt x="428" y="5196"/>
                    <a:pt x="501" y="5170"/>
                    <a:pt x="552" y="5111"/>
                  </a:cubicBezTo>
                  <a:lnTo>
                    <a:pt x="557" y="5111"/>
                  </a:lnTo>
                  <a:lnTo>
                    <a:pt x="934" y="4651"/>
                  </a:lnTo>
                  <a:lnTo>
                    <a:pt x="1843" y="3553"/>
                  </a:lnTo>
                  <a:lnTo>
                    <a:pt x="2941" y="2228"/>
                  </a:lnTo>
                  <a:lnTo>
                    <a:pt x="3894" y="1081"/>
                  </a:lnTo>
                  <a:cubicBezTo>
                    <a:pt x="4049" y="898"/>
                    <a:pt x="4204" y="709"/>
                    <a:pt x="4354" y="525"/>
                  </a:cubicBezTo>
                  <a:cubicBezTo>
                    <a:pt x="4359" y="520"/>
                    <a:pt x="4359" y="515"/>
                    <a:pt x="4363" y="515"/>
                  </a:cubicBezTo>
                  <a:cubicBezTo>
                    <a:pt x="4465" y="394"/>
                    <a:pt x="4489" y="206"/>
                    <a:pt x="4363" y="90"/>
                  </a:cubicBezTo>
                  <a:cubicBezTo>
                    <a:pt x="4305" y="34"/>
                    <a:pt x="4220" y="1"/>
                    <a:pt x="4136" y="1"/>
                  </a:cubicBezTo>
                  <a:close/>
                </a:path>
              </a:pathLst>
            </a:custGeom>
            <a:solidFill>
              <a:srgbClr val="243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26"/>
            <p:cNvSpPr/>
            <p:nvPr/>
          </p:nvSpPr>
          <p:spPr>
            <a:xfrm>
              <a:off x="-2447866" y="3231388"/>
              <a:ext cx="161231" cy="140578"/>
            </a:xfrm>
            <a:custGeom>
              <a:avLst/>
              <a:gdLst/>
              <a:ahLst/>
              <a:cxnLst/>
              <a:rect l="l" t="t" r="r" b="b"/>
              <a:pathLst>
                <a:path w="1132" h="987" extrusionOk="0">
                  <a:moveTo>
                    <a:pt x="126" y="0"/>
                  </a:moveTo>
                  <a:cubicBezTo>
                    <a:pt x="61" y="0"/>
                    <a:pt x="0" y="75"/>
                    <a:pt x="53" y="145"/>
                  </a:cubicBezTo>
                  <a:cubicBezTo>
                    <a:pt x="246" y="401"/>
                    <a:pt x="730" y="803"/>
                    <a:pt x="976" y="967"/>
                  </a:cubicBezTo>
                  <a:cubicBezTo>
                    <a:pt x="991" y="977"/>
                    <a:pt x="1010" y="986"/>
                    <a:pt x="1025" y="986"/>
                  </a:cubicBezTo>
                  <a:cubicBezTo>
                    <a:pt x="1059" y="982"/>
                    <a:pt x="1083" y="967"/>
                    <a:pt x="1102" y="943"/>
                  </a:cubicBezTo>
                  <a:cubicBezTo>
                    <a:pt x="1131" y="899"/>
                    <a:pt x="1117" y="846"/>
                    <a:pt x="1078" y="817"/>
                  </a:cubicBezTo>
                  <a:cubicBezTo>
                    <a:pt x="846" y="662"/>
                    <a:pt x="377" y="271"/>
                    <a:pt x="198" y="38"/>
                  </a:cubicBezTo>
                  <a:cubicBezTo>
                    <a:pt x="177" y="11"/>
                    <a:pt x="152" y="0"/>
                    <a:pt x="126" y="0"/>
                  </a:cubicBez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26"/>
            <p:cNvSpPr/>
            <p:nvPr/>
          </p:nvSpPr>
          <p:spPr>
            <a:xfrm>
              <a:off x="-2210296" y="2927160"/>
              <a:ext cx="179889" cy="155391"/>
            </a:xfrm>
            <a:custGeom>
              <a:avLst/>
              <a:gdLst/>
              <a:ahLst/>
              <a:cxnLst/>
              <a:rect l="l" t="t" r="r" b="b"/>
              <a:pathLst>
                <a:path w="1263" h="1091" extrusionOk="0">
                  <a:moveTo>
                    <a:pt x="170" y="0"/>
                  </a:moveTo>
                  <a:cubicBezTo>
                    <a:pt x="143" y="0"/>
                    <a:pt x="117" y="7"/>
                    <a:pt x="92" y="22"/>
                  </a:cubicBezTo>
                  <a:cubicBezTo>
                    <a:pt x="24" y="65"/>
                    <a:pt x="0" y="157"/>
                    <a:pt x="39" y="230"/>
                  </a:cubicBezTo>
                  <a:lnTo>
                    <a:pt x="39" y="235"/>
                  </a:lnTo>
                  <a:cubicBezTo>
                    <a:pt x="121" y="423"/>
                    <a:pt x="286" y="578"/>
                    <a:pt x="440" y="709"/>
                  </a:cubicBezTo>
                  <a:cubicBezTo>
                    <a:pt x="614" y="854"/>
                    <a:pt x="813" y="980"/>
                    <a:pt x="1021" y="1072"/>
                  </a:cubicBezTo>
                  <a:cubicBezTo>
                    <a:pt x="1044" y="1084"/>
                    <a:pt x="1070" y="1090"/>
                    <a:pt x="1095" y="1090"/>
                  </a:cubicBezTo>
                  <a:cubicBezTo>
                    <a:pt x="1148" y="1090"/>
                    <a:pt x="1199" y="1064"/>
                    <a:pt x="1229" y="1018"/>
                  </a:cubicBezTo>
                  <a:cubicBezTo>
                    <a:pt x="1263" y="951"/>
                    <a:pt x="1253" y="844"/>
                    <a:pt x="1176" y="810"/>
                  </a:cubicBezTo>
                  <a:cubicBezTo>
                    <a:pt x="1079" y="767"/>
                    <a:pt x="987" y="723"/>
                    <a:pt x="905" y="665"/>
                  </a:cubicBezTo>
                  <a:cubicBezTo>
                    <a:pt x="856" y="636"/>
                    <a:pt x="808" y="607"/>
                    <a:pt x="764" y="573"/>
                  </a:cubicBezTo>
                  <a:cubicBezTo>
                    <a:pt x="745" y="559"/>
                    <a:pt x="721" y="544"/>
                    <a:pt x="702" y="530"/>
                  </a:cubicBezTo>
                  <a:cubicBezTo>
                    <a:pt x="697" y="530"/>
                    <a:pt x="692" y="525"/>
                    <a:pt x="687" y="520"/>
                  </a:cubicBezTo>
                  <a:lnTo>
                    <a:pt x="653" y="491"/>
                  </a:lnTo>
                  <a:cubicBezTo>
                    <a:pt x="576" y="428"/>
                    <a:pt x="498" y="356"/>
                    <a:pt x="431" y="278"/>
                  </a:cubicBezTo>
                  <a:cubicBezTo>
                    <a:pt x="416" y="259"/>
                    <a:pt x="397" y="240"/>
                    <a:pt x="382" y="220"/>
                  </a:cubicBezTo>
                  <a:lnTo>
                    <a:pt x="382" y="220"/>
                  </a:lnTo>
                  <a:cubicBezTo>
                    <a:pt x="388" y="226"/>
                    <a:pt x="390" y="228"/>
                    <a:pt x="390" y="228"/>
                  </a:cubicBezTo>
                  <a:cubicBezTo>
                    <a:pt x="390" y="228"/>
                    <a:pt x="385" y="222"/>
                    <a:pt x="382" y="215"/>
                  </a:cubicBezTo>
                  <a:lnTo>
                    <a:pt x="363" y="191"/>
                  </a:lnTo>
                  <a:cubicBezTo>
                    <a:pt x="339" y="157"/>
                    <a:pt x="319" y="119"/>
                    <a:pt x="300" y="75"/>
                  </a:cubicBezTo>
                  <a:cubicBezTo>
                    <a:pt x="271" y="27"/>
                    <a:pt x="221" y="0"/>
                    <a:pt x="170" y="0"/>
                  </a:cubicBez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26"/>
            <p:cNvSpPr/>
            <p:nvPr/>
          </p:nvSpPr>
          <p:spPr>
            <a:xfrm>
              <a:off x="-2273107" y="3039821"/>
              <a:ext cx="246404" cy="286712"/>
            </a:xfrm>
            <a:custGeom>
              <a:avLst/>
              <a:gdLst/>
              <a:ahLst/>
              <a:cxnLst/>
              <a:rect l="l" t="t" r="r" b="b"/>
              <a:pathLst>
                <a:path w="1730" h="2013" extrusionOk="0">
                  <a:moveTo>
                    <a:pt x="1525" y="1"/>
                  </a:moveTo>
                  <a:cubicBezTo>
                    <a:pt x="1480" y="1"/>
                    <a:pt x="1436" y="23"/>
                    <a:pt x="1409" y="77"/>
                  </a:cubicBezTo>
                  <a:cubicBezTo>
                    <a:pt x="1249" y="392"/>
                    <a:pt x="1007" y="668"/>
                    <a:pt x="780" y="929"/>
                  </a:cubicBezTo>
                  <a:cubicBezTo>
                    <a:pt x="543" y="1209"/>
                    <a:pt x="296" y="1475"/>
                    <a:pt x="54" y="1756"/>
                  </a:cubicBezTo>
                  <a:cubicBezTo>
                    <a:pt x="1" y="1814"/>
                    <a:pt x="1" y="1906"/>
                    <a:pt x="54" y="1969"/>
                  </a:cubicBezTo>
                  <a:cubicBezTo>
                    <a:pt x="86" y="1998"/>
                    <a:pt x="124" y="2012"/>
                    <a:pt x="163" y="2012"/>
                  </a:cubicBezTo>
                  <a:cubicBezTo>
                    <a:pt x="202" y="2012"/>
                    <a:pt x="240" y="1998"/>
                    <a:pt x="272" y="1969"/>
                  </a:cubicBezTo>
                  <a:cubicBezTo>
                    <a:pt x="514" y="1683"/>
                    <a:pt x="770" y="1412"/>
                    <a:pt x="1012" y="1127"/>
                  </a:cubicBezTo>
                  <a:cubicBezTo>
                    <a:pt x="1254" y="842"/>
                    <a:pt x="1500" y="556"/>
                    <a:pt x="1670" y="227"/>
                  </a:cubicBezTo>
                  <a:cubicBezTo>
                    <a:pt x="1730" y="111"/>
                    <a:pt x="1624" y="1"/>
                    <a:pt x="1525" y="1"/>
                  </a:cubicBez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6"/>
            <p:cNvSpPr/>
            <p:nvPr/>
          </p:nvSpPr>
          <p:spPr>
            <a:xfrm>
              <a:off x="-2727738" y="3584754"/>
              <a:ext cx="147557" cy="163367"/>
            </a:xfrm>
            <a:custGeom>
              <a:avLst/>
              <a:gdLst/>
              <a:ahLst/>
              <a:cxnLst/>
              <a:rect l="l" t="t" r="r" b="b"/>
              <a:pathLst>
                <a:path w="1036" h="1147" extrusionOk="0">
                  <a:moveTo>
                    <a:pt x="141" y="0"/>
                  </a:moveTo>
                  <a:cubicBezTo>
                    <a:pt x="54" y="271"/>
                    <a:pt x="1" y="876"/>
                    <a:pt x="1" y="1146"/>
                  </a:cubicBezTo>
                  <a:cubicBezTo>
                    <a:pt x="300" y="1059"/>
                    <a:pt x="823" y="938"/>
                    <a:pt x="1036" y="755"/>
                  </a:cubicBezTo>
                  <a:lnTo>
                    <a:pt x="141" y="0"/>
                  </a:ln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3_1">
    <p:spTree>
      <p:nvGrpSpPr>
        <p:cNvPr id="1" name="Shape 1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Google Shape;1477;p27"/>
          <p:cNvSpPr/>
          <p:nvPr/>
        </p:nvSpPr>
        <p:spPr>
          <a:xfrm>
            <a:off x="1465625" y="633002"/>
            <a:ext cx="3371717" cy="4054342"/>
          </a:xfrm>
          <a:custGeom>
            <a:avLst/>
            <a:gdLst/>
            <a:ahLst/>
            <a:cxnLst/>
            <a:rect l="l" t="t" r="r" b="b"/>
            <a:pathLst>
              <a:path w="7319" h="9491" extrusionOk="0">
                <a:moveTo>
                  <a:pt x="450" y="0"/>
                </a:moveTo>
                <a:cubicBezTo>
                  <a:pt x="203" y="0"/>
                  <a:pt x="0" y="199"/>
                  <a:pt x="0" y="445"/>
                </a:cubicBezTo>
                <a:lnTo>
                  <a:pt x="0" y="9041"/>
                </a:lnTo>
                <a:cubicBezTo>
                  <a:pt x="0" y="9292"/>
                  <a:pt x="203" y="9491"/>
                  <a:pt x="450" y="9491"/>
                </a:cubicBezTo>
                <a:lnTo>
                  <a:pt x="6869" y="9491"/>
                </a:lnTo>
                <a:cubicBezTo>
                  <a:pt x="7120" y="9491"/>
                  <a:pt x="7319" y="9292"/>
                  <a:pt x="7319" y="9041"/>
                </a:cubicBezTo>
                <a:lnTo>
                  <a:pt x="7319" y="445"/>
                </a:lnTo>
                <a:cubicBezTo>
                  <a:pt x="7319" y="199"/>
                  <a:pt x="7120" y="0"/>
                  <a:pt x="6869" y="0"/>
                </a:cubicBezTo>
                <a:close/>
              </a:path>
            </a:pathLst>
          </a:custGeom>
          <a:solidFill>
            <a:srgbClr val="2438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8" name="Google Shape;1478;p27"/>
          <p:cNvSpPr/>
          <p:nvPr/>
        </p:nvSpPr>
        <p:spPr>
          <a:xfrm>
            <a:off x="4306634" y="633002"/>
            <a:ext cx="3371717" cy="4054342"/>
          </a:xfrm>
          <a:custGeom>
            <a:avLst/>
            <a:gdLst/>
            <a:ahLst/>
            <a:cxnLst/>
            <a:rect l="l" t="t" r="r" b="b"/>
            <a:pathLst>
              <a:path w="7319" h="9491" extrusionOk="0">
                <a:moveTo>
                  <a:pt x="450" y="0"/>
                </a:moveTo>
                <a:cubicBezTo>
                  <a:pt x="204" y="0"/>
                  <a:pt x="1" y="199"/>
                  <a:pt x="1" y="445"/>
                </a:cubicBezTo>
                <a:lnTo>
                  <a:pt x="1" y="9041"/>
                </a:lnTo>
                <a:cubicBezTo>
                  <a:pt x="1" y="9292"/>
                  <a:pt x="204" y="9491"/>
                  <a:pt x="450" y="9491"/>
                </a:cubicBezTo>
                <a:lnTo>
                  <a:pt x="6869" y="9491"/>
                </a:lnTo>
                <a:cubicBezTo>
                  <a:pt x="7121" y="9491"/>
                  <a:pt x="7319" y="9292"/>
                  <a:pt x="7319" y="9041"/>
                </a:cubicBezTo>
                <a:lnTo>
                  <a:pt x="7319" y="445"/>
                </a:lnTo>
                <a:cubicBezTo>
                  <a:pt x="7319" y="199"/>
                  <a:pt x="7121" y="0"/>
                  <a:pt x="6869" y="0"/>
                </a:cubicBezTo>
                <a:close/>
              </a:path>
            </a:pathLst>
          </a:custGeom>
          <a:solidFill>
            <a:srgbClr val="2438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9" name="Google Shape;1479;p27"/>
          <p:cNvSpPr/>
          <p:nvPr/>
        </p:nvSpPr>
        <p:spPr>
          <a:xfrm>
            <a:off x="1661414" y="839756"/>
            <a:ext cx="5765410" cy="3667746"/>
          </a:xfrm>
          <a:custGeom>
            <a:avLst/>
            <a:gdLst/>
            <a:ahLst/>
            <a:cxnLst/>
            <a:rect l="l" t="t" r="r" b="b"/>
            <a:pathLst>
              <a:path w="12515" h="8586" extrusionOk="0">
                <a:moveTo>
                  <a:pt x="1" y="0"/>
                </a:moveTo>
                <a:lnTo>
                  <a:pt x="1" y="8586"/>
                </a:lnTo>
                <a:lnTo>
                  <a:pt x="12514" y="8586"/>
                </a:lnTo>
                <a:lnTo>
                  <a:pt x="12514" y="0"/>
                </a:ln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0" name="Google Shape;1480;p27"/>
          <p:cNvSpPr/>
          <p:nvPr/>
        </p:nvSpPr>
        <p:spPr>
          <a:xfrm>
            <a:off x="1848910" y="471312"/>
            <a:ext cx="2721237" cy="3824093"/>
          </a:xfrm>
          <a:custGeom>
            <a:avLst/>
            <a:gdLst/>
            <a:ahLst/>
            <a:cxnLst/>
            <a:rect l="l" t="t" r="r" b="b"/>
            <a:pathLst>
              <a:path w="5907" h="8952" extrusionOk="0">
                <a:moveTo>
                  <a:pt x="2930" y="1"/>
                </a:moveTo>
                <a:cubicBezTo>
                  <a:pt x="2008" y="1"/>
                  <a:pt x="1085" y="237"/>
                  <a:pt x="0" y="719"/>
                </a:cubicBezTo>
                <a:lnTo>
                  <a:pt x="0" y="8952"/>
                </a:lnTo>
                <a:cubicBezTo>
                  <a:pt x="1096" y="8639"/>
                  <a:pt x="2027" y="8482"/>
                  <a:pt x="2959" y="8482"/>
                </a:cubicBezTo>
                <a:cubicBezTo>
                  <a:pt x="3887" y="8482"/>
                  <a:pt x="4815" y="8638"/>
                  <a:pt x="5906" y="8952"/>
                </a:cubicBezTo>
                <a:lnTo>
                  <a:pt x="5906" y="719"/>
                </a:lnTo>
                <a:cubicBezTo>
                  <a:pt x="4802" y="244"/>
                  <a:pt x="3867" y="1"/>
                  <a:pt x="2930" y="1"/>
                </a:cubicBezTo>
                <a:close/>
              </a:path>
            </a:pathLst>
          </a:custGeom>
          <a:solidFill>
            <a:srgbClr val="F8FB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1" name="Google Shape;1481;p27"/>
          <p:cNvSpPr/>
          <p:nvPr/>
        </p:nvSpPr>
        <p:spPr>
          <a:xfrm>
            <a:off x="4520571" y="480784"/>
            <a:ext cx="2734596" cy="3822811"/>
          </a:xfrm>
          <a:custGeom>
            <a:avLst/>
            <a:gdLst/>
            <a:ahLst/>
            <a:cxnLst/>
            <a:rect l="l" t="t" r="r" b="b"/>
            <a:pathLst>
              <a:path w="5936" h="8949" extrusionOk="0">
                <a:moveTo>
                  <a:pt x="3280" y="0"/>
                </a:moveTo>
                <a:cubicBezTo>
                  <a:pt x="3259" y="0"/>
                  <a:pt x="3238" y="0"/>
                  <a:pt x="3217" y="0"/>
                </a:cubicBezTo>
                <a:cubicBezTo>
                  <a:pt x="3120" y="49"/>
                  <a:pt x="3033" y="102"/>
                  <a:pt x="2946" y="160"/>
                </a:cubicBezTo>
                <a:cubicBezTo>
                  <a:pt x="2584" y="407"/>
                  <a:pt x="2032" y="919"/>
                  <a:pt x="1539" y="1843"/>
                </a:cubicBezTo>
                <a:cubicBezTo>
                  <a:pt x="1152" y="2569"/>
                  <a:pt x="871" y="3401"/>
                  <a:pt x="668" y="4238"/>
                </a:cubicBezTo>
                <a:cubicBezTo>
                  <a:pt x="54" y="6110"/>
                  <a:pt x="1" y="8543"/>
                  <a:pt x="107" y="8930"/>
                </a:cubicBezTo>
                <a:cubicBezTo>
                  <a:pt x="1175" y="8630"/>
                  <a:pt x="2066" y="8480"/>
                  <a:pt x="2965" y="8480"/>
                </a:cubicBezTo>
                <a:cubicBezTo>
                  <a:pt x="3882" y="8480"/>
                  <a:pt x="4807" y="8636"/>
                  <a:pt x="5936" y="8949"/>
                </a:cubicBezTo>
                <a:lnTo>
                  <a:pt x="5936" y="721"/>
                </a:lnTo>
                <a:cubicBezTo>
                  <a:pt x="4812" y="237"/>
                  <a:pt x="4320" y="0"/>
                  <a:pt x="3280" y="0"/>
                </a:cubicBezTo>
                <a:close/>
              </a:path>
            </a:pathLst>
          </a:custGeom>
          <a:solidFill>
            <a:srgbClr val="F8FB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2" name="Google Shape;1482;p27"/>
          <p:cNvSpPr/>
          <p:nvPr/>
        </p:nvSpPr>
        <p:spPr>
          <a:xfrm>
            <a:off x="4543000" y="756875"/>
            <a:ext cx="47450" cy="3531441"/>
          </a:xfrm>
          <a:custGeom>
            <a:avLst/>
            <a:gdLst/>
            <a:ahLst/>
            <a:cxnLst/>
            <a:rect l="l" t="t" r="r" b="b"/>
            <a:pathLst>
              <a:path w="103" h="8272" extrusionOk="0">
                <a:moveTo>
                  <a:pt x="102" y="1"/>
                </a:moveTo>
                <a:lnTo>
                  <a:pt x="102" y="1"/>
                </a:lnTo>
                <a:cubicBezTo>
                  <a:pt x="69" y="15"/>
                  <a:pt x="44" y="30"/>
                  <a:pt x="11" y="44"/>
                </a:cubicBezTo>
                <a:cubicBezTo>
                  <a:pt x="11" y="2787"/>
                  <a:pt x="1" y="5529"/>
                  <a:pt x="1" y="8272"/>
                </a:cubicBezTo>
                <a:cubicBezTo>
                  <a:pt x="20" y="8267"/>
                  <a:pt x="54" y="8262"/>
                  <a:pt x="54" y="8253"/>
                </a:cubicBezTo>
                <a:lnTo>
                  <a:pt x="54" y="39"/>
                </a:lnTo>
                <a:cubicBezTo>
                  <a:pt x="54" y="25"/>
                  <a:pt x="93" y="15"/>
                  <a:pt x="10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3" name="Google Shape;1483;p27"/>
          <p:cNvSpPr/>
          <p:nvPr/>
        </p:nvSpPr>
        <p:spPr>
          <a:xfrm>
            <a:off x="4564225" y="467675"/>
            <a:ext cx="1494100" cy="3827723"/>
          </a:xfrm>
          <a:custGeom>
            <a:avLst/>
            <a:gdLst/>
            <a:ahLst/>
            <a:cxnLst/>
            <a:rect l="l" t="t" r="r" b="b"/>
            <a:pathLst>
              <a:path w="3150" h="8969" extrusionOk="0">
                <a:moveTo>
                  <a:pt x="3149" y="0"/>
                </a:moveTo>
                <a:cubicBezTo>
                  <a:pt x="2128" y="10"/>
                  <a:pt x="1093" y="242"/>
                  <a:pt x="48" y="678"/>
                </a:cubicBezTo>
                <a:cubicBezTo>
                  <a:pt x="39" y="692"/>
                  <a:pt x="0" y="702"/>
                  <a:pt x="0" y="716"/>
                </a:cubicBezTo>
                <a:lnTo>
                  <a:pt x="0" y="8968"/>
                </a:lnTo>
                <a:cubicBezTo>
                  <a:pt x="10" y="8959"/>
                  <a:pt x="19" y="8944"/>
                  <a:pt x="19" y="8930"/>
                </a:cubicBezTo>
                <a:cubicBezTo>
                  <a:pt x="39" y="8581"/>
                  <a:pt x="58" y="6405"/>
                  <a:pt x="590" y="4238"/>
                </a:cubicBezTo>
                <a:cubicBezTo>
                  <a:pt x="793" y="3401"/>
                  <a:pt x="1079" y="2569"/>
                  <a:pt x="1466" y="1843"/>
                </a:cubicBezTo>
                <a:cubicBezTo>
                  <a:pt x="1964" y="919"/>
                  <a:pt x="2520" y="407"/>
                  <a:pt x="2883" y="160"/>
                </a:cubicBezTo>
                <a:cubicBezTo>
                  <a:pt x="2965" y="102"/>
                  <a:pt x="3057" y="49"/>
                  <a:pt x="3149" y="0"/>
                </a:cubicBezTo>
                <a:close/>
              </a:path>
            </a:pathLst>
          </a:custGeom>
          <a:solidFill>
            <a:srgbClr val="E3ED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84" name="Google Shape;1484;p27"/>
          <p:cNvGrpSpPr/>
          <p:nvPr/>
        </p:nvGrpSpPr>
        <p:grpSpPr>
          <a:xfrm rot="-10666625">
            <a:off x="1126732" y="486170"/>
            <a:ext cx="967993" cy="761963"/>
            <a:chOff x="6433246" y="1743436"/>
            <a:chExt cx="960254" cy="755871"/>
          </a:xfrm>
        </p:grpSpPr>
        <p:sp>
          <p:nvSpPr>
            <p:cNvPr id="1485" name="Google Shape;1485;p27"/>
            <p:cNvSpPr/>
            <p:nvPr/>
          </p:nvSpPr>
          <p:spPr>
            <a:xfrm>
              <a:off x="6464153" y="1763376"/>
              <a:ext cx="182738" cy="191711"/>
            </a:xfrm>
            <a:custGeom>
              <a:avLst/>
              <a:gdLst/>
              <a:ahLst/>
              <a:cxnLst/>
              <a:rect l="l" t="t" r="r" b="b"/>
              <a:pathLst>
                <a:path w="1283" h="1346" extrusionOk="0">
                  <a:moveTo>
                    <a:pt x="228" y="0"/>
                  </a:moveTo>
                  <a:cubicBezTo>
                    <a:pt x="199" y="131"/>
                    <a:pt x="117" y="247"/>
                    <a:pt x="1" y="315"/>
                  </a:cubicBezTo>
                  <a:lnTo>
                    <a:pt x="485" y="1345"/>
                  </a:lnTo>
                  <a:lnTo>
                    <a:pt x="1283" y="339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27"/>
            <p:cNvSpPr/>
            <p:nvPr/>
          </p:nvSpPr>
          <p:spPr>
            <a:xfrm>
              <a:off x="6433246" y="1743436"/>
              <a:ext cx="63524" cy="64806"/>
            </a:xfrm>
            <a:custGeom>
              <a:avLst/>
              <a:gdLst/>
              <a:ahLst/>
              <a:cxnLst/>
              <a:rect l="l" t="t" r="r" b="b"/>
              <a:pathLst>
                <a:path w="446" h="455" extrusionOk="0">
                  <a:moveTo>
                    <a:pt x="0" y="0"/>
                  </a:moveTo>
                  <a:lnTo>
                    <a:pt x="218" y="455"/>
                  </a:lnTo>
                  <a:cubicBezTo>
                    <a:pt x="334" y="387"/>
                    <a:pt x="416" y="271"/>
                    <a:pt x="445" y="1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27"/>
            <p:cNvSpPr/>
            <p:nvPr/>
          </p:nvSpPr>
          <p:spPr>
            <a:xfrm>
              <a:off x="6529670" y="1807387"/>
              <a:ext cx="764137" cy="664294"/>
            </a:xfrm>
            <a:custGeom>
              <a:avLst/>
              <a:gdLst/>
              <a:ahLst/>
              <a:cxnLst/>
              <a:rect l="l" t="t" r="r" b="b"/>
              <a:pathLst>
                <a:path w="5365" h="4664" extrusionOk="0">
                  <a:moveTo>
                    <a:pt x="828" y="1"/>
                  </a:moveTo>
                  <a:lnTo>
                    <a:pt x="0" y="1036"/>
                  </a:lnTo>
                  <a:lnTo>
                    <a:pt x="4533" y="4664"/>
                  </a:lnTo>
                  <a:lnTo>
                    <a:pt x="5365" y="3629"/>
                  </a:lnTo>
                  <a:lnTo>
                    <a:pt x="828" y="1"/>
                  </a:ln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27"/>
            <p:cNvSpPr/>
            <p:nvPr/>
          </p:nvSpPr>
          <p:spPr>
            <a:xfrm>
              <a:off x="6564137" y="1850827"/>
              <a:ext cx="694631" cy="577554"/>
            </a:xfrm>
            <a:custGeom>
              <a:avLst/>
              <a:gdLst/>
              <a:ahLst/>
              <a:cxnLst/>
              <a:rect l="l" t="t" r="r" b="b"/>
              <a:pathLst>
                <a:path w="4877" h="4055" extrusionOk="0">
                  <a:moveTo>
                    <a:pt x="344" y="1"/>
                  </a:moveTo>
                  <a:lnTo>
                    <a:pt x="0" y="426"/>
                  </a:lnTo>
                  <a:lnTo>
                    <a:pt x="4537" y="4054"/>
                  </a:lnTo>
                  <a:lnTo>
                    <a:pt x="4876" y="3628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27"/>
            <p:cNvSpPr/>
            <p:nvPr/>
          </p:nvSpPr>
          <p:spPr>
            <a:xfrm>
              <a:off x="7186264" y="2337222"/>
              <a:ext cx="207236" cy="162085"/>
            </a:xfrm>
            <a:custGeom>
              <a:avLst/>
              <a:gdLst/>
              <a:ahLst/>
              <a:cxnLst/>
              <a:rect l="l" t="t" r="r" b="b"/>
              <a:pathLst>
                <a:path w="1455" h="1138" extrusionOk="0">
                  <a:moveTo>
                    <a:pt x="745" y="1"/>
                  </a:moveTo>
                  <a:lnTo>
                    <a:pt x="0" y="900"/>
                  </a:lnTo>
                  <a:cubicBezTo>
                    <a:pt x="173" y="1068"/>
                    <a:pt x="357" y="1137"/>
                    <a:pt x="526" y="1137"/>
                  </a:cubicBezTo>
                  <a:cubicBezTo>
                    <a:pt x="1072" y="1137"/>
                    <a:pt x="1454" y="418"/>
                    <a:pt x="745" y="1"/>
                  </a:cubicBezTo>
                  <a:close/>
                </a:path>
              </a:pathLst>
            </a:custGeom>
            <a:solidFill>
              <a:srgbClr val="243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27"/>
            <p:cNvSpPr/>
            <p:nvPr/>
          </p:nvSpPr>
          <p:spPr>
            <a:xfrm>
              <a:off x="7133851" y="2287657"/>
              <a:ext cx="175189" cy="197835"/>
            </a:xfrm>
            <a:custGeom>
              <a:avLst/>
              <a:gdLst/>
              <a:ahLst/>
              <a:cxnLst/>
              <a:rect l="l" t="t" r="r" b="b"/>
              <a:pathLst>
                <a:path w="1230" h="1389" extrusionOk="0">
                  <a:moveTo>
                    <a:pt x="847" y="0"/>
                  </a:moveTo>
                  <a:lnTo>
                    <a:pt x="1" y="1089"/>
                  </a:lnTo>
                  <a:lnTo>
                    <a:pt x="383" y="1389"/>
                  </a:lnTo>
                  <a:lnTo>
                    <a:pt x="1229" y="300"/>
                  </a:lnTo>
                  <a:lnTo>
                    <a:pt x="847" y="0"/>
                  </a:lnTo>
                  <a:close/>
                </a:path>
              </a:pathLst>
            </a:custGeom>
            <a:solidFill>
              <a:srgbClr val="AAB8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1" name="Google Shape;1491;p27"/>
          <p:cNvSpPr/>
          <p:nvPr/>
        </p:nvSpPr>
        <p:spPr>
          <a:xfrm>
            <a:off x="466421" y="2959261"/>
            <a:ext cx="132460" cy="129042"/>
          </a:xfrm>
          <a:custGeom>
            <a:avLst/>
            <a:gdLst/>
            <a:ahLst/>
            <a:cxnLst/>
            <a:rect l="l" t="t" r="r" b="b"/>
            <a:pathLst>
              <a:path w="930" h="906" extrusionOk="0">
                <a:moveTo>
                  <a:pt x="465" y="1"/>
                </a:moveTo>
                <a:cubicBezTo>
                  <a:pt x="228" y="1"/>
                  <a:pt x="1" y="209"/>
                  <a:pt x="11" y="451"/>
                </a:cubicBezTo>
                <a:cubicBezTo>
                  <a:pt x="15" y="702"/>
                  <a:pt x="219" y="901"/>
                  <a:pt x="465" y="906"/>
                </a:cubicBezTo>
                <a:cubicBezTo>
                  <a:pt x="702" y="906"/>
                  <a:pt x="930" y="698"/>
                  <a:pt x="920" y="451"/>
                </a:cubicBezTo>
                <a:cubicBezTo>
                  <a:pt x="915" y="204"/>
                  <a:pt x="712" y="1"/>
                  <a:pt x="465" y="1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2" name="Google Shape;1492;p27"/>
          <p:cNvSpPr/>
          <p:nvPr/>
        </p:nvSpPr>
        <p:spPr>
          <a:xfrm>
            <a:off x="7994919" y="1204229"/>
            <a:ext cx="75345" cy="64663"/>
          </a:xfrm>
          <a:custGeom>
            <a:avLst/>
            <a:gdLst/>
            <a:ahLst/>
            <a:cxnLst/>
            <a:rect l="l" t="t" r="r" b="b"/>
            <a:pathLst>
              <a:path w="529" h="454" extrusionOk="0">
                <a:moveTo>
                  <a:pt x="227" y="0"/>
                </a:moveTo>
                <a:cubicBezTo>
                  <a:pt x="111" y="0"/>
                  <a:pt x="1" y="89"/>
                  <a:pt x="1" y="226"/>
                </a:cubicBezTo>
                <a:cubicBezTo>
                  <a:pt x="1" y="352"/>
                  <a:pt x="103" y="453"/>
                  <a:pt x="223" y="453"/>
                </a:cubicBezTo>
                <a:cubicBezTo>
                  <a:pt x="427" y="453"/>
                  <a:pt x="528" y="212"/>
                  <a:pt x="388" y="66"/>
                </a:cubicBezTo>
                <a:cubicBezTo>
                  <a:pt x="341" y="21"/>
                  <a:pt x="283" y="0"/>
                  <a:pt x="227" y="0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3" name="Google Shape;1493;p27"/>
          <p:cNvSpPr/>
          <p:nvPr/>
        </p:nvSpPr>
        <p:spPr>
          <a:xfrm>
            <a:off x="711933" y="2498329"/>
            <a:ext cx="140721" cy="146845"/>
          </a:xfrm>
          <a:custGeom>
            <a:avLst/>
            <a:gdLst/>
            <a:ahLst/>
            <a:cxnLst/>
            <a:rect l="l" t="t" r="r" b="b"/>
            <a:pathLst>
              <a:path w="988" h="1031" extrusionOk="0">
                <a:moveTo>
                  <a:pt x="484" y="0"/>
                </a:moveTo>
                <a:lnTo>
                  <a:pt x="357" y="367"/>
                </a:lnTo>
                <a:lnTo>
                  <a:pt x="357" y="367"/>
                </a:lnTo>
                <a:lnTo>
                  <a:pt x="0" y="363"/>
                </a:lnTo>
                <a:lnTo>
                  <a:pt x="0" y="363"/>
                </a:lnTo>
                <a:cubicBezTo>
                  <a:pt x="0" y="363"/>
                  <a:pt x="123" y="462"/>
                  <a:pt x="280" y="589"/>
                </a:cubicBezTo>
                <a:lnTo>
                  <a:pt x="280" y="589"/>
                </a:lnTo>
                <a:lnTo>
                  <a:pt x="136" y="1006"/>
                </a:lnTo>
                <a:lnTo>
                  <a:pt x="136" y="1006"/>
                </a:lnTo>
                <a:lnTo>
                  <a:pt x="482" y="749"/>
                </a:lnTo>
                <a:lnTo>
                  <a:pt x="482" y="749"/>
                </a:lnTo>
                <a:cubicBezTo>
                  <a:pt x="611" y="851"/>
                  <a:pt x="740" y="953"/>
                  <a:pt x="835" y="1024"/>
                </a:cubicBezTo>
                <a:lnTo>
                  <a:pt x="835" y="1024"/>
                </a:lnTo>
                <a:lnTo>
                  <a:pt x="688" y="595"/>
                </a:lnTo>
                <a:lnTo>
                  <a:pt x="688" y="595"/>
                </a:lnTo>
                <a:lnTo>
                  <a:pt x="987" y="373"/>
                </a:lnTo>
                <a:lnTo>
                  <a:pt x="611" y="369"/>
                </a:lnTo>
                <a:lnTo>
                  <a:pt x="611" y="369"/>
                </a:lnTo>
                <a:lnTo>
                  <a:pt x="484" y="0"/>
                </a:lnTo>
                <a:close/>
                <a:moveTo>
                  <a:pt x="835" y="1024"/>
                </a:moveTo>
                <a:lnTo>
                  <a:pt x="837" y="1031"/>
                </a:lnTo>
                <a:lnTo>
                  <a:pt x="837" y="1026"/>
                </a:lnTo>
                <a:cubicBezTo>
                  <a:pt x="837" y="1025"/>
                  <a:pt x="836" y="1025"/>
                  <a:pt x="835" y="1024"/>
                </a:cubicBezTo>
                <a:close/>
              </a:path>
            </a:pathLst>
          </a:custGeom>
          <a:solidFill>
            <a:srgbClr val="F4C7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4" name="Google Shape;1494;p27"/>
          <p:cNvSpPr/>
          <p:nvPr/>
        </p:nvSpPr>
        <p:spPr>
          <a:xfrm rot="-704494">
            <a:off x="7820650" y="1413584"/>
            <a:ext cx="750881" cy="510168"/>
          </a:xfrm>
          <a:custGeom>
            <a:avLst/>
            <a:gdLst/>
            <a:ahLst/>
            <a:cxnLst/>
            <a:rect l="l" t="t" r="r" b="b"/>
            <a:pathLst>
              <a:path w="4654" h="3162" extrusionOk="0">
                <a:moveTo>
                  <a:pt x="4104" y="0"/>
                </a:moveTo>
                <a:cubicBezTo>
                  <a:pt x="4047" y="0"/>
                  <a:pt x="3989" y="10"/>
                  <a:pt x="3933" y="32"/>
                </a:cubicBezTo>
                <a:lnTo>
                  <a:pt x="3923" y="32"/>
                </a:lnTo>
                <a:cubicBezTo>
                  <a:pt x="3115" y="337"/>
                  <a:pt x="2361" y="772"/>
                  <a:pt x="1693" y="1324"/>
                </a:cubicBezTo>
                <a:cubicBezTo>
                  <a:pt x="1050" y="1860"/>
                  <a:pt x="484" y="2480"/>
                  <a:pt x="0" y="3162"/>
                </a:cubicBezTo>
                <a:cubicBezTo>
                  <a:pt x="590" y="2601"/>
                  <a:pt x="1248" y="2117"/>
                  <a:pt x="1964" y="1725"/>
                </a:cubicBezTo>
                <a:cubicBezTo>
                  <a:pt x="2656" y="1353"/>
                  <a:pt x="3401" y="1096"/>
                  <a:pt x="4179" y="966"/>
                </a:cubicBezTo>
                <a:cubicBezTo>
                  <a:pt x="4208" y="961"/>
                  <a:pt x="4242" y="956"/>
                  <a:pt x="4271" y="941"/>
                </a:cubicBezTo>
                <a:cubicBezTo>
                  <a:pt x="4523" y="850"/>
                  <a:pt x="4653" y="569"/>
                  <a:pt x="4557" y="317"/>
                </a:cubicBezTo>
                <a:cubicBezTo>
                  <a:pt x="4485" y="122"/>
                  <a:pt x="4301" y="0"/>
                  <a:pt x="41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5" name="Google Shape;1495;p27"/>
          <p:cNvSpPr/>
          <p:nvPr/>
        </p:nvSpPr>
        <p:spPr>
          <a:xfrm rot="-704494">
            <a:off x="8038587" y="1747877"/>
            <a:ext cx="542590" cy="234916"/>
          </a:xfrm>
          <a:custGeom>
            <a:avLst/>
            <a:gdLst/>
            <a:ahLst/>
            <a:cxnLst/>
            <a:rect l="l" t="t" r="r" b="b"/>
            <a:pathLst>
              <a:path w="3363" h="1456" extrusionOk="0">
                <a:moveTo>
                  <a:pt x="2908" y="1"/>
                </a:moveTo>
                <a:cubicBezTo>
                  <a:pt x="2891" y="1"/>
                  <a:pt x="2872" y="2"/>
                  <a:pt x="2854" y="4"/>
                </a:cubicBezTo>
                <a:lnTo>
                  <a:pt x="2840" y="4"/>
                </a:lnTo>
                <a:cubicBezTo>
                  <a:pt x="2288" y="72"/>
                  <a:pt x="1751" y="246"/>
                  <a:pt x="1263" y="512"/>
                </a:cubicBezTo>
                <a:cubicBezTo>
                  <a:pt x="803" y="769"/>
                  <a:pt x="378" y="1088"/>
                  <a:pt x="0" y="1455"/>
                </a:cubicBezTo>
                <a:cubicBezTo>
                  <a:pt x="445" y="1214"/>
                  <a:pt x="924" y="1030"/>
                  <a:pt x="1418" y="914"/>
                </a:cubicBezTo>
                <a:cubicBezTo>
                  <a:pt x="1699" y="846"/>
                  <a:pt x="1987" y="813"/>
                  <a:pt x="2276" y="813"/>
                </a:cubicBezTo>
                <a:cubicBezTo>
                  <a:pt x="2464" y="813"/>
                  <a:pt x="2653" y="827"/>
                  <a:pt x="2840" y="856"/>
                </a:cubicBezTo>
                <a:cubicBezTo>
                  <a:pt x="2859" y="858"/>
                  <a:pt x="2880" y="859"/>
                  <a:pt x="2900" y="859"/>
                </a:cubicBezTo>
                <a:cubicBezTo>
                  <a:pt x="2921" y="859"/>
                  <a:pt x="2941" y="858"/>
                  <a:pt x="2961" y="856"/>
                </a:cubicBezTo>
                <a:cubicBezTo>
                  <a:pt x="3193" y="827"/>
                  <a:pt x="3362" y="609"/>
                  <a:pt x="3333" y="377"/>
                </a:cubicBezTo>
                <a:cubicBezTo>
                  <a:pt x="3306" y="158"/>
                  <a:pt x="3123" y="1"/>
                  <a:pt x="2908" y="1"/>
                </a:cubicBezTo>
                <a:close/>
              </a:path>
            </a:pathLst>
          </a:custGeom>
          <a:solidFill>
            <a:srgbClr val="EB9A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6" name="Google Shape;1496;p27"/>
          <p:cNvSpPr/>
          <p:nvPr/>
        </p:nvSpPr>
        <p:spPr>
          <a:xfrm rot="1240352">
            <a:off x="685422" y="3296025"/>
            <a:ext cx="626002" cy="432232"/>
          </a:xfrm>
          <a:custGeom>
            <a:avLst/>
            <a:gdLst/>
            <a:ahLst/>
            <a:cxnLst/>
            <a:rect l="l" t="t" r="r" b="b"/>
            <a:pathLst>
              <a:path w="3880" h="2679" extrusionOk="0">
                <a:moveTo>
                  <a:pt x="515" y="0"/>
                </a:moveTo>
                <a:cubicBezTo>
                  <a:pt x="273" y="0"/>
                  <a:pt x="60" y="185"/>
                  <a:pt x="34" y="435"/>
                </a:cubicBezTo>
                <a:cubicBezTo>
                  <a:pt x="0" y="715"/>
                  <a:pt x="218" y="967"/>
                  <a:pt x="498" y="976"/>
                </a:cubicBezTo>
                <a:cubicBezTo>
                  <a:pt x="803" y="1015"/>
                  <a:pt x="1103" y="1083"/>
                  <a:pt x="1393" y="1184"/>
                </a:cubicBezTo>
                <a:cubicBezTo>
                  <a:pt x="1698" y="1286"/>
                  <a:pt x="1993" y="1412"/>
                  <a:pt x="2283" y="1552"/>
                </a:cubicBezTo>
                <a:cubicBezTo>
                  <a:pt x="2578" y="1692"/>
                  <a:pt x="2864" y="1857"/>
                  <a:pt x="3134" y="2036"/>
                </a:cubicBezTo>
                <a:cubicBezTo>
                  <a:pt x="3410" y="2215"/>
                  <a:pt x="3662" y="2432"/>
                  <a:pt x="3879" y="2679"/>
                </a:cubicBezTo>
                <a:cubicBezTo>
                  <a:pt x="3725" y="2379"/>
                  <a:pt x="3526" y="2103"/>
                  <a:pt x="3294" y="1861"/>
                </a:cubicBezTo>
                <a:cubicBezTo>
                  <a:pt x="3062" y="1605"/>
                  <a:pt x="2810" y="1368"/>
                  <a:pt x="2549" y="1150"/>
                </a:cubicBezTo>
                <a:cubicBezTo>
                  <a:pt x="2283" y="928"/>
                  <a:pt x="1998" y="720"/>
                  <a:pt x="1708" y="531"/>
                </a:cubicBezTo>
                <a:cubicBezTo>
                  <a:pt x="1398" y="338"/>
                  <a:pt x="1074" y="173"/>
                  <a:pt x="735" y="43"/>
                </a:cubicBezTo>
                <a:lnTo>
                  <a:pt x="721" y="38"/>
                </a:lnTo>
                <a:cubicBezTo>
                  <a:pt x="682" y="23"/>
                  <a:pt x="643" y="14"/>
                  <a:pt x="605" y="9"/>
                </a:cubicBezTo>
                <a:cubicBezTo>
                  <a:pt x="574" y="3"/>
                  <a:pt x="544" y="0"/>
                  <a:pt x="5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7" name="Google Shape;1497;p27"/>
          <p:cNvSpPr/>
          <p:nvPr/>
        </p:nvSpPr>
        <p:spPr>
          <a:xfrm rot="1240352">
            <a:off x="660300" y="3694294"/>
            <a:ext cx="554367" cy="166181"/>
          </a:xfrm>
          <a:custGeom>
            <a:avLst/>
            <a:gdLst/>
            <a:ahLst/>
            <a:cxnLst/>
            <a:rect l="l" t="t" r="r" b="b"/>
            <a:pathLst>
              <a:path w="3436" h="1030" extrusionOk="0">
                <a:moveTo>
                  <a:pt x="471" y="0"/>
                </a:moveTo>
                <a:cubicBezTo>
                  <a:pt x="451" y="0"/>
                  <a:pt x="431" y="2"/>
                  <a:pt x="412" y="4"/>
                </a:cubicBezTo>
                <a:cubicBezTo>
                  <a:pt x="170" y="28"/>
                  <a:pt x="1" y="251"/>
                  <a:pt x="35" y="488"/>
                </a:cubicBezTo>
                <a:cubicBezTo>
                  <a:pt x="61" y="701"/>
                  <a:pt x="248" y="856"/>
                  <a:pt x="459" y="856"/>
                </a:cubicBezTo>
                <a:cubicBezTo>
                  <a:pt x="482" y="856"/>
                  <a:pt x="505" y="854"/>
                  <a:pt x="528" y="850"/>
                </a:cubicBezTo>
                <a:cubicBezTo>
                  <a:pt x="1016" y="785"/>
                  <a:pt x="1486" y="710"/>
                  <a:pt x="1955" y="710"/>
                </a:cubicBezTo>
                <a:cubicBezTo>
                  <a:pt x="1970" y="710"/>
                  <a:pt x="1984" y="710"/>
                  <a:pt x="1999" y="710"/>
                </a:cubicBezTo>
                <a:cubicBezTo>
                  <a:pt x="2240" y="715"/>
                  <a:pt x="2482" y="744"/>
                  <a:pt x="2724" y="792"/>
                </a:cubicBezTo>
                <a:cubicBezTo>
                  <a:pt x="2966" y="850"/>
                  <a:pt x="3203" y="928"/>
                  <a:pt x="3430" y="1029"/>
                </a:cubicBezTo>
                <a:lnTo>
                  <a:pt x="3435" y="1029"/>
                </a:lnTo>
                <a:cubicBezTo>
                  <a:pt x="3034" y="696"/>
                  <a:pt x="2569" y="444"/>
                  <a:pt x="2066" y="294"/>
                </a:cubicBezTo>
                <a:cubicBezTo>
                  <a:pt x="1815" y="222"/>
                  <a:pt x="1558" y="159"/>
                  <a:pt x="1297" y="120"/>
                </a:cubicBezTo>
                <a:cubicBezTo>
                  <a:pt x="1036" y="72"/>
                  <a:pt x="785" y="38"/>
                  <a:pt x="533" y="4"/>
                </a:cubicBezTo>
                <a:cubicBezTo>
                  <a:pt x="511" y="2"/>
                  <a:pt x="491" y="0"/>
                  <a:pt x="471" y="0"/>
                </a:cubicBezTo>
                <a:close/>
              </a:path>
            </a:pathLst>
          </a:custGeom>
          <a:solidFill>
            <a:srgbClr val="EB9A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8" name="Google Shape;1498;p27"/>
          <p:cNvSpPr/>
          <p:nvPr/>
        </p:nvSpPr>
        <p:spPr>
          <a:xfrm>
            <a:off x="8285089" y="2337855"/>
            <a:ext cx="95143" cy="82467"/>
          </a:xfrm>
          <a:custGeom>
            <a:avLst/>
            <a:gdLst/>
            <a:ahLst/>
            <a:cxnLst/>
            <a:rect l="l" t="t" r="r" b="b"/>
            <a:pathLst>
              <a:path w="668" h="579" extrusionOk="0">
                <a:moveTo>
                  <a:pt x="382" y="94"/>
                </a:moveTo>
                <a:cubicBezTo>
                  <a:pt x="489" y="94"/>
                  <a:pt x="580" y="182"/>
                  <a:pt x="580" y="288"/>
                </a:cubicBezTo>
                <a:cubicBezTo>
                  <a:pt x="580" y="406"/>
                  <a:pt x="482" y="484"/>
                  <a:pt x="380" y="484"/>
                </a:cubicBezTo>
                <a:cubicBezTo>
                  <a:pt x="331" y="484"/>
                  <a:pt x="282" y="467"/>
                  <a:pt x="242" y="428"/>
                </a:cubicBezTo>
                <a:cubicBezTo>
                  <a:pt x="121" y="302"/>
                  <a:pt x="208" y="94"/>
                  <a:pt x="382" y="94"/>
                </a:cubicBezTo>
                <a:close/>
                <a:moveTo>
                  <a:pt x="379" y="1"/>
                </a:moveTo>
                <a:cubicBezTo>
                  <a:pt x="308" y="1"/>
                  <a:pt x="237" y="27"/>
                  <a:pt x="179" y="85"/>
                </a:cubicBezTo>
                <a:cubicBezTo>
                  <a:pt x="0" y="269"/>
                  <a:pt x="126" y="578"/>
                  <a:pt x="382" y="578"/>
                </a:cubicBezTo>
                <a:cubicBezTo>
                  <a:pt x="542" y="578"/>
                  <a:pt x="668" y="448"/>
                  <a:pt x="668" y="288"/>
                </a:cubicBezTo>
                <a:cubicBezTo>
                  <a:pt x="668" y="115"/>
                  <a:pt x="526" y="1"/>
                  <a:pt x="379" y="1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9" name="Google Shape;1499;p27"/>
          <p:cNvSpPr/>
          <p:nvPr/>
        </p:nvSpPr>
        <p:spPr>
          <a:xfrm>
            <a:off x="300376" y="2493543"/>
            <a:ext cx="95143" cy="82467"/>
          </a:xfrm>
          <a:custGeom>
            <a:avLst/>
            <a:gdLst/>
            <a:ahLst/>
            <a:cxnLst/>
            <a:rect l="l" t="t" r="r" b="b"/>
            <a:pathLst>
              <a:path w="668" h="579" extrusionOk="0">
                <a:moveTo>
                  <a:pt x="382" y="94"/>
                </a:moveTo>
                <a:cubicBezTo>
                  <a:pt x="489" y="94"/>
                  <a:pt x="580" y="182"/>
                  <a:pt x="580" y="288"/>
                </a:cubicBezTo>
                <a:cubicBezTo>
                  <a:pt x="580" y="406"/>
                  <a:pt x="482" y="484"/>
                  <a:pt x="380" y="484"/>
                </a:cubicBezTo>
                <a:cubicBezTo>
                  <a:pt x="331" y="484"/>
                  <a:pt x="282" y="467"/>
                  <a:pt x="242" y="428"/>
                </a:cubicBezTo>
                <a:cubicBezTo>
                  <a:pt x="121" y="302"/>
                  <a:pt x="208" y="94"/>
                  <a:pt x="382" y="94"/>
                </a:cubicBezTo>
                <a:close/>
                <a:moveTo>
                  <a:pt x="379" y="1"/>
                </a:moveTo>
                <a:cubicBezTo>
                  <a:pt x="308" y="1"/>
                  <a:pt x="237" y="27"/>
                  <a:pt x="179" y="85"/>
                </a:cubicBezTo>
                <a:cubicBezTo>
                  <a:pt x="0" y="269"/>
                  <a:pt x="126" y="578"/>
                  <a:pt x="382" y="578"/>
                </a:cubicBezTo>
                <a:cubicBezTo>
                  <a:pt x="542" y="578"/>
                  <a:pt x="668" y="448"/>
                  <a:pt x="668" y="288"/>
                </a:cubicBezTo>
                <a:cubicBezTo>
                  <a:pt x="668" y="115"/>
                  <a:pt x="526" y="1"/>
                  <a:pt x="379" y="1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0" name="Google Shape;1500;p27"/>
          <p:cNvSpPr/>
          <p:nvPr/>
        </p:nvSpPr>
        <p:spPr>
          <a:xfrm>
            <a:off x="8638364" y="1195330"/>
            <a:ext cx="95143" cy="82467"/>
          </a:xfrm>
          <a:custGeom>
            <a:avLst/>
            <a:gdLst/>
            <a:ahLst/>
            <a:cxnLst/>
            <a:rect l="l" t="t" r="r" b="b"/>
            <a:pathLst>
              <a:path w="668" h="579" extrusionOk="0">
                <a:moveTo>
                  <a:pt x="382" y="94"/>
                </a:moveTo>
                <a:cubicBezTo>
                  <a:pt x="489" y="94"/>
                  <a:pt x="580" y="182"/>
                  <a:pt x="580" y="288"/>
                </a:cubicBezTo>
                <a:cubicBezTo>
                  <a:pt x="580" y="406"/>
                  <a:pt x="482" y="484"/>
                  <a:pt x="380" y="484"/>
                </a:cubicBezTo>
                <a:cubicBezTo>
                  <a:pt x="331" y="484"/>
                  <a:pt x="282" y="467"/>
                  <a:pt x="242" y="428"/>
                </a:cubicBezTo>
                <a:cubicBezTo>
                  <a:pt x="121" y="302"/>
                  <a:pt x="208" y="94"/>
                  <a:pt x="382" y="94"/>
                </a:cubicBezTo>
                <a:close/>
                <a:moveTo>
                  <a:pt x="379" y="1"/>
                </a:moveTo>
                <a:cubicBezTo>
                  <a:pt x="308" y="1"/>
                  <a:pt x="237" y="27"/>
                  <a:pt x="179" y="85"/>
                </a:cubicBezTo>
                <a:cubicBezTo>
                  <a:pt x="0" y="269"/>
                  <a:pt x="126" y="578"/>
                  <a:pt x="382" y="578"/>
                </a:cubicBezTo>
                <a:cubicBezTo>
                  <a:pt x="542" y="578"/>
                  <a:pt x="668" y="448"/>
                  <a:pt x="668" y="288"/>
                </a:cubicBezTo>
                <a:cubicBezTo>
                  <a:pt x="668" y="115"/>
                  <a:pt x="526" y="1"/>
                  <a:pt x="379" y="1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1" name="Google Shape;1501;p27"/>
          <p:cNvSpPr/>
          <p:nvPr/>
        </p:nvSpPr>
        <p:spPr>
          <a:xfrm>
            <a:off x="8262308" y="923054"/>
            <a:ext cx="140721" cy="146845"/>
          </a:xfrm>
          <a:custGeom>
            <a:avLst/>
            <a:gdLst/>
            <a:ahLst/>
            <a:cxnLst/>
            <a:rect l="l" t="t" r="r" b="b"/>
            <a:pathLst>
              <a:path w="988" h="1031" extrusionOk="0">
                <a:moveTo>
                  <a:pt x="484" y="0"/>
                </a:moveTo>
                <a:lnTo>
                  <a:pt x="357" y="367"/>
                </a:lnTo>
                <a:lnTo>
                  <a:pt x="357" y="367"/>
                </a:lnTo>
                <a:lnTo>
                  <a:pt x="0" y="363"/>
                </a:lnTo>
                <a:lnTo>
                  <a:pt x="0" y="363"/>
                </a:lnTo>
                <a:cubicBezTo>
                  <a:pt x="0" y="363"/>
                  <a:pt x="123" y="462"/>
                  <a:pt x="280" y="589"/>
                </a:cubicBezTo>
                <a:lnTo>
                  <a:pt x="280" y="589"/>
                </a:lnTo>
                <a:lnTo>
                  <a:pt x="136" y="1006"/>
                </a:lnTo>
                <a:lnTo>
                  <a:pt x="136" y="1006"/>
                </a:lnTo>
                <a:lnTo>
                  <a:pt x="482" y="749"/>
                </a:lnTo>
                <a:lnTo>
                  <a:pt x="482" y="749"/>
                </a:lnTo>
                <a:cubicBezTo>
                  <a:pt x="611" y="851"/>
                  <a:pt x="740" y="953"/>
                  <a:pt x="835" y="1024"/>
                </a:cubicBezTo>
                <a:lnTo>
                  <a:pt x="835" y="1024"/>
                </a:lnTo>
                <a:lnTo>
                  <a:pt x="688" y="595"/>
                </a:lnTo>
                <a:lnTo>
                  <a:pt x="688" y="595"/>
                </a:lnTo>
                <a:lnTo>
                  <a:pt x="987" y="373"/>
                </a:lnTo>
                <a:lnTo>
                  <a:pt x="611" y="369"/>
                </a:lnTo>
                <a:lnTo>
                  <a:pt x="611" y="369"/>
                </a:lnTo>
                <a:lnTo>
                  <a:pt x="484" y="0"/>
                </a:lnTo>
                <a:close/>
                <a:moveTo>
                  <a:pt x="835" y="1024"/>
                </a:moveTo>
                <a:lnTo>
                  <a:pt x="837" y="1031"/>
                </a:lnTo>
                <a:lnTo>
                  <a:pt x="837" y="1026"/>
                </a:lnTo>
                <a:cubicBezTo>
                  <a:pt x="837" y="1025"/>
                  <a:pt x="836" y="1025"/>
                  <a:pt x="835" y="1024"/>
                </a:cubicBezTo>
                <a:close/>
              </a:path>
            </a:pathLst>
          </a:custGeom>
          <a:solidFill>
            <a:srgbClr val="F4C7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2" name="Google Shape;1502;p27"/>
          <p:cNvSpPr/>
          <p:nvPr/>
        </p:nvSpPr>
        <p:spPr>
          <a:xfrm>
            <a:off x="1043401" y="4120518"/>
            <a:ext cx="95143" cy="82467"/>
          </a:xfrm>
          <a:custGeom>
            <a:avLst/>
            <a:gdLst/>
            <a:ahLst/>
            <a:cxnLst/>
            <a:rect l="l" t="t" r="r" b="b"/>
            <a:pathLst>
              <a:path w="668" h="579" extrusionOk="0">
                <a:moveTo>
                  <a:pt x="382" y="94"/>
                </a:moveTo>
                <a:cubicBezTo>
                  <a:pt x="489" y="94"/>
                  <a:pt x="580" y="182"/>
                  <a:pt x="580" y="288"/>
                </a:cubicBezTo>
                <a:cubicBezTo>
                  <a:pt x="580" y="406"/>
                  <a:pt x="482" y="484"/>
                  <a:pt x="380" y="484"/>
                </a:cubicBezTo>
                <a:cubicBezTo>
                  <a:pt x="331" y="484"/>
                  <a:pt x="282" y="467"/>
                  <a:pt x="242" y="428"/>
                </a:cubicBezTo>
                <a:cubicBezTo>
                  <a:pt x="121" y="302"/>
                  <a:pt x="208" y="94"/>
                  <a:pt x="382" y="94"/>
                </a:cubicBezTo>
                <a:close/>
                <a:moveTo>
                  <a:pt x="379" y="1"/>
                </a:moveTo>
                <a:cubicBezTo>
                  <a:pt x="308" y="1"/>
                  <a:pt x="237" y="27"/>
                  <a:pt x="179" y="85"/>
                </a:cubicBezTo>
                <a:cubicBezTo>
                  <a:pt x="0" y="269"/>
                  <a:pt x="126" y="578"/>
                  <a:pt x="382" y="578"/>
                </a:cubicBezTo>
                <a:cubicBezTo>
                  <a:pt x="542" y="578"/>
                  <a:pt x="668" y="448"/>
                  <a:pt x="668" y="288"/>
                </a:cubicBezTo>
                <a:cubicBezTo>
                  <a:pt x="668" y="115"/>
                  <a:pt x="526" y="1"/>
                  <a:pt x="379" y="1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3" name="Google Shape;1503;p27"/>
          <p:cNvSpPr/>
          <p:nvPr/>
        </p:nvSpPr>
        <p:spPr>
          <a:xfrm>
            <a:off x="744619" y="4055866"/>
            <a:ext cx="75345" cy="64663"/>
          </a:xfrm>
          <a:custGeom>
            <a:avLst/>
            <a:gdLst/>
            <a:ahLst/>
            <a:cxnLst/>
            <a:rect l="l" t="t" r="r" b="b"/>
            <a:pathLst>
              <a:path w="529" h="454" extrusionOk="0">
                <a:moveTo>
                  <a:pt x="227" y="0"/>
                </a:moveTo>
                <a:cubicBezTo>
                  <a:pt x="111" y="0"/>
                  <a:pt x="1" y="89"/>
                  <a:pt x="1" y="226"/>
                </a:cubicBezTo>
                <a:cubicBezTo>
                  <a:pt x="1" y="352"/>
                  <a:pt x="103" y="453"/>
                  <a:pt x="223" y="453"/>
                </a:cubicBezTo>
                <a:cubicBezTo>
                  <a:pt x="427" y="453"/>
                  <a:pt x="528" y="212"/>
                  <a:pt x="388" y="66"/>
                </a:cubicBezTo>
                <a:cubicBezTo>
                  <a:pt x="341" y="21"/>
                  <a:pt x="283" y="0"/>
                  <a:pt x="227" y="0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4" name="Google Shape;1504;p27"/>
          <p:cNvSpPr/>
          <p:nvPr/>
        </p:nvSpPr>
        <p:spPr>
          <a:xfrm>
            <a:off x="8619709" y="1987911"/>
            <a:ext cx="132460" cy="129042"/>
          </a:xfrm>
          <a:custGeom>
            <a:avLst/>
            <a:gdLst/>
            <a:ahLst/>
            <a:cxnLst/>
            <a:rect l="l" t="t" r="r" b="b"/>
            <a:pathLst>
              <a:path w="930" h="906" extrusionOk="0">
                <a:moveTo>
                  <a:pt x="465" y="1"/>
                </a:moveTo>
                <a:cubicBezTo>
                  <a:pt x="228" y="1"/>
                  <a:pt x="1" y="209"/>
                  <a:pt x="11" y="451"/>
                </a:cubicBezTo>
                <a:cubicBezTo>
                  <a:pt x="15" y="702"/>
                  <a:pt x="219" y="901"/>
                  <a:pt x="465" y="906"/>
                </a:cubicBezTo>
                <a:cubicBezTo>
                  <a:pt x="702" y="906"/>
                  <a:pt x="930" y="698"/>
                  <a:pt x="920" y="451"/>
                </a:cubicBezTo>
                <a:cubicBezTo>
                  <a:pt x="915" y="204"/>
                  <a:pt x="712" y="1"/>
                  <a:pt x="465" y="1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4425" y="445025"/>
            <a:ext cx="7695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Regular"/>
              <a:buNone/>
              <a:defRPr sz="30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Regular"/>
              <a:buNone/>
              <a:defRPr sz="30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Regular"/>
              <a:buNone/>
              <a:defRPr sz="30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Regular"/>
              <a:buNone/>
              <a:defRPr sz="30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Regular"/>
              <a:buNone/>
              <a:defRPr sz="30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Regular"/>
              <a:buNone/>
              <a:defRPr sz="30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Regular"/>
              <a:buNone/>
              <a:defRPr sz="30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Regular"/>
              <a:buNone/>
              <a:defRPr sz="30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Regular"/>
              <a:buNone/>
              <a:defRPr sz="30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4425" y="1152475"/>
            <a:ext cx="7695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5" r:id="rId3"/>
    <p:sldLayoutId id="2147483656" r:id="rId4"/>
    <p:sldLayoutId id="2147483664" r:id="rId5"/>
    <p:sldLayoutId id="2147483671" r:id="rId6"/>
    <p:sldLayoutId id="2147483672" r:id="rId7"/>
    <p:sldLayoutId id="2147483673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es del libro | Coleg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enovo\Desktop\dsBuffer.bm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7" y="1124364"/>
            <a:ext cx="2425959" cy="216141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enovo\Desktop\Recursos digitales\mad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357" y="3378909"/>
            <a:ext cx="964643" cy="118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Lenovo\Desktop\Recursos digitales\Imagen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627" y="1543887"/>
            <a:ext cx="1724770" cy="1533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75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" name="Google Shape;1884;p44"/>
          <p:cNvSpPr txBox="1">
            <a:spLocks noGrp="1"/>
          </p:cNvSpPr>
          <p:nvPr>
            <p:ph type="title"/>
          </p:nvPr>
        </p:nvSpPr>
        <p:spPr>
          <a:xfrm>
            <a:off x="115206" y="161925"/>
            <a:ext cx="6996217" cy="20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s-CL" sz="2400" dirty="0" smtClean="0">
                <a:latin typeface="Ink Free" panose="03080402000500000000" pitchFamily="66" charset="0"/>
              </a:rPr>
              <a:t>“A </a:t>
            </a:r>
            <a:r>
              <a:rPr lang="es-CL" sz="2400" dirty="0">
                <a:latin typeface="Ink Free" panose="03080402000500000000" pitchFamily="66" charset="0"/>
              </a:rPr>
              <a:t>través de la lectura y la celebración del Día Mundial del Libro y del Derecho de Autor, el 23 de abril, podemos abrirnos a los demás a pesar de la distancia, y viajar gracias a la </a:t>
            </a:r>
            <a:r>
              <a:rPr lang="es-CL" sz="2400" dirty="0" smtClean="0">
                <a:latin typeface="Ink Free" panose="03080402000500000000" pitchFamily="66" charset="0"/>
              </a:rPr>
              <a:t>imaginación.”</a:t>
            </a:r>
            <a:br>
              <a:rPr lang="es-CL" sz="2400" dirty="0" smtClean="0">
                <a:latin typeface="Ink Free" panose="03080402000500000000" pitchFamily="66" charset="0"/>
              </a:rPr>
            </a:br>
            <a:r>
              <a:rPr lang="es-CL" sz="2400" dirty="0" smtClean="0">
                <a:latin typeface="Ink Free" panose="03080402000500000000" pitchFamily="66" charset="0"/>
              </a:rPr>
              <a:t>Unesco</a:t>
            </a:r>
            <a:endParaRPr sz="2400" dirty="0">
              <a:latin typeface="Ink Free" panose="03080402000500000000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0" name="Google Shape;1550;p34"/>
          <p:cNvSpPr txBox="1">
            <a:spLocks noGrp="1"/>
          </p:cNvSpPr>
          <p:nvPr>
            <p:ph type="subTitle" idx="1"/>
          </p:nvPr>
        </p:nvSpPr>
        <p:spPr>
          <a:xfrm>
            <a:off x="1810141" y="697464"/>
            <a:ext cx="2850776" cy="13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CL" sz="1800" dirty="0" smtClean="0">
                <a:latin typeface="Ink Free" panose="03080402000500000000" pitchFamily="66" charset="0"/>
              </a:rPr>
              <a:t>E</a:t>
            </a:r>
            <a:r>
              <a:rPr lang="en" sz="1800" dirty="0" smtClean="0">
                <a:latin typeface="Ink Free" panose="03080402000500000000" pitchFamily="66" charset="0"/>
              </a:rPr>
              <a:t>ste día se creó en honor a la muerte o nacimiento de reconocidos escritores. 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dirty="0" smtClean="0">
                <a:latin typeface="Ink Free" panose="03080402000500000000" pitchFamily="66" charset="0"/>
              </a:rPr>
              <a:t>Entre ellos:</a:t>
            </a:r>
            <a:endParaRPr sz="1800" dirty="0">
              <a:latin typeface="Ink Free" panose="03080402000500000000" pitchFamily="66" charset="0"/>
            </a:endParaRPr>
          </a:p>
        </p:txBody>
      </p:sp>
      <p:sp>
        <p:nvSpPr>
          <p:cNvPr id="1551" name="Google Shape;1551;p34"/>
          <p:cNvSpPr txBox="1">
            <a:spLocks noGrp="1"/>
          </p:cNvSpPr>
          <p:nvPr>
            <p:ph type="subTitle" idx="2"/>
          </p:nvPr>
        </p:nvSpPr>
        <p:spPr>
          <a:xfrm>
            <a:off x="2119947" y="2999755"/>
            <a:ext cx="2200800" cy="3625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dirty="0" smtClean="0">
                <a:latin typeface="Ink Free" panose="03080402000500000000" pitchFamily="66" charset="0"/>
              </a:rPr>
              <a:t>y</a:t>
            </a:r>
            <a:endParaRPr dirty="0">
              <a:latin typeface="Ink Free" panose="03080402000500000000" pitchFamily="66" charset="0"/>
            </a:endParaRPr>
          </a:p>
        </p:txBody>
      </p:sp>
      <p:sp>
        <p:nvSpPr>
          <p:cNvPr id="1552" name="Google Shape;1552;p34"/>
          <p:cNvSpPr txBox="1">
            <a:spLocks noGrp="1"/>
          </p:cNvSpPr>
          <p:nvPr>
            <p:ph type="title"/>
          </p:nvPr>
        </p:nvSpPr>
        <p:spPr>
          <a:xfrm>
            <a:off x="1940683" y="2038021"/>
            <a:ext cx="2559328" cy="58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Shakespeare,</a:t>
            </a:r>
            <a:endParaRPr dirty="0"/>
          </a:p>
        </p:txBody>
      </p:sp>
      <p:sp>
        <p:nvSpPr>
          <p:cNvPr id="1553" name="Google Shape;1553;p34"/>
          <p:cNvSpPr txBox="1">
            <a:spLocks noGrp="1"/>
          </p:cNvSpPr>
          <p:nvPr>
            <p:ph type="title" idx="3"/>
          </p:nvPr>
        </p:nvSpPr>
        <p:spPr>
          <a:xfrm>
            <a:off x="2135129" y="2556130"/>
            <a:ext cx="2200800" cy="58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Cervantes</a:t>
            </a:r>
            <a:endParaRPr dirty="0"/>
          </a:p>
        </p:txBody>
      </p:sp>
      <p:sp>
        <p:nvSpPr>
          <p:cNvPr id="6" name="Google Shape;1528;p32"/>
          <p:cNvSpPr txBox="1">
            <a:spLocks/>
          </p:cNvSpPr>
          <p:nvPr/>
        </p:nvSpPr>
        <p:spPr>
          <a:xfrm>
            <a:off x="2321710" y="-189406"/>
            <a:ext cx="4631539" cy="9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Regular"/>
              <a:buNone/>
              <a:defRPr sz="3000" b="0" i="0" u="none" strike="noStrike" cap="none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Regular"/>
              <a:buNone/>
              <a:defRPr sz="3000" b="0" i="0" u="none" strike="noStrike" cap="none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Regular"/>
              <a:buNone/>
              <a:defRPr sz="3000" b="0" i="0" u="none" strike="noStrike" cap="none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Regular"/>
              <a:buNone/>
              <a:defRPr sz="3000" b="0" i="0" u="none" strike="noStrike" cap="none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Regular"/>
              <a:buNone/>
              <a:defRPr sz="3000" b="0" i="0" u="none" strike="noStrike" cap="none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Regular"/>
              <a:buNone/>
              <a:defRPr sz="3000" b="0" i="0" u="none" strike="noStrike" cap="none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Regular"/>
              <a:buNone/>
              <a:defRPr sz="3000" b="0" i="0" u="none" strike="noStrike" cap="none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Regular"/>
              <a:buNone/>
              <a:defRPr sz="3000" b="0" i="0" u="none" strike="noStrike" cap="none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Regular"/>
              <a:buNone/>
              <a:defRPr sz="3000" b="0" i="0" u="none" strike="noStrike" cap="none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r>
              <a:rPr lang="es-CL" sz="3200" dirty="0" smtClean="0">
                <a:latin typeface="Kristen ITC" panose="03050502040202030202" pitchFamily="66" charset="0"/>
              </a:rPr>
              <a:t>Es un día simbólico…</a:t>
            </a:r>
            <a:endParaRPr lang="es-CL" sz="3200" dirty="0">
              <a:latin typeface="Kristen ITC" panose="03050502040202030202" pitchFamily="66" charset="0"/>
            </a:endParaRPr>
          </a:p>
        </p:txBody>
      </p:sp>
      <p:pic>
        <p:nvPicPr>
          <p:cNvPr id="2050" name="Picture 2" descr="Shakespeare, el inagotable | Babelia | EL PAÍ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21822" y="866253"/>
            <a:ext cx="1245153" cy="239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e que trata el Quijote? | ♡Arte, Poemas Y Escritos♡ Ami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350" y="2743833"/>
            <a:ext cx="1937026" cy="129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1553;p34"/>
          <p:cNvSpPr txBox="1">
            <a:spLocks/>
          </p:cNvSpPr>
          <p:nvPr/>
        </p:nvSpPr>
        <p:spPr>
          <a:xfrm>
            <a:off x="2119947" y="3468431"/>
            <a:ext cx="2200800" cy="5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Regular"/>
              <a:buNone/>
              <a:defRPr sz="3000" b="0" i="0" u="none" strike="noStrike" cap="none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Regular"/>
              <a:buNone/>
              <a:defRPr sz="3000" b="0" i="0" u="none" strike="noStrike" cap="none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Regular"/>
              <a:buNone/>
              <a:defRPr sz="3000" b="0" i="0" u="none" strike="noStrike" cap="none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Regular"/>
              <a:buNone/>
              <a:defRPr sz="3000" b="0" i="0" u="none" strike="noStrike" cap="none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Regular"/>
              <a:buNone/>
              <a:defRPr sz="3000" b="0" i="0" u="none" strike="noStrike" cap="none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Regular"/>
              <a:buNone/>
              <a:defRPr sz="3000" b="0" i="0" u="none" strike="noStrike" cap="none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Regular"/>
              <a:buNone/>
              <a:defRPr sz="3000" b="0" i="0" u="none" strike="noStrike" cap="none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Regular"/>
              <a:buNone/>
              <a:defRPr sz="3000" b="0" i="0" u="none" strike="noStrike" cap="none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Regular"/>
              <a:buNone/>
              <a:defRPr sz="3000" b="0" i="0" u="none" strike="noStrike" cap="none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r>
              <a:rPr lang="es-CL" dirty="0" smtClean="0"/>
              <a:t>Garcilaso de la Vega.</a:t>
            </a:r>
            <a:endParaRPr lang="es-CL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" name="Google Shape;1626;p37"/>
          <p:cNvSpPr txBox="1">
            <a:spLocks noGrp="1"/>
          </p:cNvSpPr>
          <p:nvPr>
            <p:ph type="title" idx="2"/>
          </p:nvPr>
        </p:nvSpPr>
        <p:spPr>
          <a:xfrm>
            <a:off x="2727809" y="1865930"/>
            <a:ext cx="3509100" cy="64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>
                <a:latin typeface="Harrington" panose="04040505050A02020702" pitchFamily="82" charset="0"/>
              </a:rPr>
              <a:t>¿Y de qué se trata este día en la actualidad?</a:t>
            </a:r>
            <a:endParaRPr sz="3200" dirty="0">
              <a:latin typeface="Harrington" panose="04040505050A02020702" pitchFamily="8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29;p32"/>
          <p:cNvSpPr txBox="1">
            <a:spLocks/>
          </p:cNvSpPr>
          <p:nvPr/>
        </p:nvSpPr>
        <p:spPr>
          <a:xfrm>
            <a:off x="1822076" y="1128615"/>
            <a:ext cx="5611906" cy="1028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s-CL" sz="2400" dirty="0" smtClean="0">
                <a:latin typeface="Ink Free" panose="03080402000500000000" pitchFamily="66" charset="0"/>
              </a:rPr>
              <a:t>2. Su </a:t>
            </a:r>
            <a:r>
              <a:rPr lang="es-CL" sz="3200" b="1" dirty="0" smtClean="0">
                <a:latin typeface="Ink Free" panose="03080402000500000000" pitchFamily="66" charset="0"/>
              </a:rPr>
              <a:t>objetivo</a:t>
            </a:r>
            <a:r>
              <a:rPr lang="es-CL" sz="3200" dirty="0" smtClean="0">
                <a:latin typeface="Ink Free" panose="03080402000500000000" pitchFamily="66" charset="0"/>
              </a:rPr>
              <a:t> </a:t>
            </a:r>
            <a:r>
              <a:rPr lang="es-CL" sz="2400" dirty="0" smtClean="0">
                <a:latin typeface="Ink Free" panose="03080402000500000000" pitchFamily="66" charset="0"/>
              </a:rPr>
              <a:t>es fomentar el disfrute de los libros y la lectura.</a:t>
            </a:r>
          </a:p>
        </p:txBody>
      </p:sp>
      <p:sp>
        <p:nvSpPr>
          <p:cNvPr id="3" name="Google Shape;1529;p32"/>
          <p:cNvSpPr txBox="1">
            <a:spLocks/>
          </p:cNvSpPr>
          <p:nvPr/>
        </p:nvSpPr>
        <p:spPr>
          <a:xfrm>
            <a:off x="1936376" y="414045"/>
            <a:ext cx="5611906" cy="714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s-CL" sz="2400" dirty="0" smtClean="0">
                <a:latin typeface="Ink Free" panose="03080402000500000000" pitchFamily="66" charset="0"/>
              </a:rPr>
              <a:t>1. Se </a:t>
            </a:r>
            <a:r>
              <a:rPr lang="es-CL" sz="3200" b="1" dirty="0" smtClean="0">
                <a:latin typeface="Ink Free" panose="03080402000500000000" pitchFamily="66" charset="0"/>
              </a:rPr>
              <a:t>conmemora</a:t>
            </a:r>
            <a:r>
              <a:rPr lang="es-CL" sz="3200" dirty="0" smtClean="0">
                <a:latin typeface="Ink Free" panose="03080402000500000000" pitchFamily="66" charset="0"/>
              </a:rPr>
              <a:t> </a:t>
            </a:r>
            <a:r>
              <a:rPr lang="es-CL" sz="2400" dirty="0" smtClean="0">
                <a:latin typeface="Ink Free" panose="03080402000500000000" pitchFamily="66" charset="0"/>
              </a:rPr>
              <a:t>cada </a:t>
            </a:r>
            <a:r>
              <a:rPr lang="es-CL" sz="3200" b="1" dirty="0" smtClean="0">
                <a:latin typeface="Ink Free" panose="03080402000500000000" pitchFamily="66" charset="0"/>
              </a:rPr>
              <a:t>23 de abril. </a:t>
            </a:r>
            <a:endParaRPr lang="es-CL" sz="2400" dirty="0">
              <a:latin typeface="Ink Free" panose="03080402000500000000" pitchFamily="66" charset="0"/>
            </a:endParaRPr>
          </a:p>
        </p:txBody>
      </p:sp>
      <p:sp>
        <p:nvSpPr>
          <p:cNvPr id="5" name="Google Shape;1529;p32"/>
          <p:cNvSpPr txBox="1">
            <a:spLocks/>
          </p:cNvSpPr>
          <p:nvPr/>
        </p:nvSpPr>
        <p:spPr>
          <a:xfrm>
            <a:off x="1925730" y="2102139"/>
            <a:ext cx="5611906" cy="769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s-CL" sz="2400" dirty="0" smtClean="0">
                <a:latin typeface="Ink Free" panose="03080402000500000000" pitchFamily="66" charset="0"/>
              </a:rPr>
              <a:t>3. Es una </a:t>
            </a:r>
            <a:r>
              <a:rPr lang="es-CL" sz="3200" b="1" dirty="0" smtClean="0">
                <a:latin typeface="Ink Free" panose="03080402000500000000" pitchFamily="66" charset="0"/>
              </a:rPr>
              <a:t>celebración internacional </a:t>
            </a:r>
            <a:r>
              <a:rPr lang="es-CL" sz="2400" dirty="0" smtClean="0">
                <a:latin typeface="Ink Free" panose="03080402000500000000" pitchFamily="66" charset="0"/>
              </a:rPr>
              <a:t>promovida por la UNESCO.</a:t>
            </a:r>
            <a:endParaRPr lang="es-CL" sz="2400" dirty="0">
              <a:latin typeface="Ink Free" panose="03080402000500000000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4" name="Google Shape;1874;p43"/>
          <p:cNvSpPr txBox="1">
            <a:spLocks noGrp="1"/>
          </p:cNvSpPr>
          <p:nvPr>
            <p:ph type="title"/>
          </p:nvPr>
        </p:nvSpPr>
        <p:spPr>
          <a:xfrm>
            <a:off x="162279" y="1945273"/>
            <a:ext cx="2983530" cy="80260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b="1" dirty="0" smtClean="0"/>
              <a:t>CAPITAL MUNDIAL DEL LIBRO</a:t>
            </a:r>
            <a:endParaRPr lang="es-CL" sz="2000" b="1" dirty="0"/>
          </a:p>
        </p:txBody>
      </p:sp>
      <p:sp>
        <p:nvSpPr>
          <p:cNvPr id="1875" name="Google Shape;1875;p43"/>
          <p:cNvSpPr txBox="1">
            <a:spLocks noGrp="1"/>
          </p:cNvSpPr>
          <p:nvPr>
            <p:ph type="body" idx="1"/>
          </p:nvPr>
        </p:nvSpPr>
        <p:spPr>
          <a:xfrm>
            <a:off x="220950" y="2747875"/>
            <a:ext cx="2866188" cy="59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 smtClean="0">
                <a:latin typeface="Kristen ITC" panose="03050502040202030202" pitchFamily="66" charset="0"/>
              </a:rPr>
              <a:t>Cada año la UNESCO junto a tres organizaciones del mundo del libro escogen una capital mundial del libro.</a:t>
            </a:r>
            <a:endParaRPr dirty="0">
              <a:latin typeface="Kristen ITC" panose="03050502040202030202" pitchFamily="66" charset="0"/>
            </a:endParaRPr>
          </a:p>
        </p:txBody>
      </p:sp>
      <p:sp>
        <p:nvSpPr>
          <p:cNvPr id="1876" name="Google Shape;1876;p43"/>
          <p:cNvSpPr txBox="1">
            <a:spLocks noGrp="1"/>
          </p:cNvSpPr>
          <p:nvPr>
            <p:ph type="title" idx="2"/>
          </p:nvPr>
        </p:nvSpPr>
        <p:spPr>
          <a:xfrm>
            <a:off x="6019470" y="1945273"/>
            <a:ext cx="2720933" cy="71449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 smtClean="0">
                <a:latin typeface="Segoe Print" panose="02000600000000000000" pitchFamily="2" charset="0"/>
              </a:rPr>
              <a:t>Chile tuvo su propio día del libro</a:t>
            </a:r>
            <a:endParaRPr sz="2000" b="1" dirty="0">
              <a:latin typeface="Segoe Print" panose="02000600000000000000" pitchFamily="2" charset="0"/>
            </a:endParaRPr>
          </a:p>
        </p:txBody>
      </p:sp>
      <p:sp>
        <p:nvSpPr>
          <p:cNvPr id="1877" name="Google Shape;1877;p43"/>
          <p:cNvSpPr txBox="1">
            <a:spLocks noGrp="1"/>
          </p:cNvSpPr>
          <p:nvPr>
            <p:ph type="body" idx="3"/>
          </p:nvPr>
        </p:nvSpPr>
        <p:spPr>
          <a:xfrm>
            <a:off x="-72368" y="3526372"/>
            <a:ext cx="1034473" cy="6669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 smtClean="0">
                <a:latin typeface="Juice ITC" panose="04040403040A02020202" pitchFamily="82" charset="0"/>
              </a:rPr>
              <a:t>La Capital Mundial del 2021 fue Tiflis, Georgia</a:t>
            </a:r>
            <a:r>
              <a:rPr lang="en" sz="1100" dirty="0" smtClean="0"/>
              <a:t>. </a:t>
            </a:r>
            <a:endParaRPr sz="1100" dirty="0"/>
          </a:p>
        </p:txBody>
      </p:sp>
      <p:sp>
        <p:nvSpPr>
          <p:cNvPr id="1879" name="Google Shape;1879;p43"/>
          <p:cNvSpPr txBox="1">
            <a:spLocks noGrp="1"/>
          </p:cNvSpPr>
          <p:nvPr>
            <p:ph type="body" idx="5"/>
          </p:nvPr>
        </p:nvSpPr>
        <p:spPr>
          <a:xfrm>
            <a:off x="6019471" y="2569078"/>
            <a:ext cx="2637634" cy="10424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dirty="0" smtClean="0">
                <a:latin typeface="Pristina" panose="03060402040406080204" pitchFamily="66" charset="0"/>
              </a:rPr>
              <a:t>El 29 de noviembre para recordar el natalicio de Andrés Belllo. Eso pronto cayó en el olvido y en la actualidad se celebra el 23 de abril.</a:t>
            </a:r>
            <a:endParaRPr sz="1600" dirty="0">
              <a:latin typeface="Pristina" panose="03060402040406080204" pitchFamily="66" charset="0"/>
            </a:endParaRPr>
          </a:p>
        </p:txBody>
      </p:sp>
      <p:sp>
        <p:nvSpPr>
          <p:cNvPr id="8" name="Google Shape;1632;p38"/>
          <p:cNvSpPr txBox="1">
            <a:spLocks/>
          </p:cNvSpPr>
          <p:nvPr/>
        </p:nvSpPr>
        <p:spPr>
          <a:xfrm>
            <a:off x="962105" y="82138"/>
            <a:ext cx="7695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 Regular"/>
              <a:buNone/>
              <a:defRPr sz="5200" b="0" i="0" u="none" strike="noStrike" cap="none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Playfair Display Regular"/>
              <a:buNone/>
              <a:defRPr sz="12000" b="0" i="0" u="none" strike="noStrike" cap="none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Playfair Display Regular"/>
              <a:buNone/>
              <a:defRPr sz="12000" b="0" i="0" u="none" strike="noStrike" cap="none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Playfair Display Regular"/>
              <a:buNone/>
              <a:defRPr sz="12000" b="0" i="0" u="none" strike="noStrike" cap="none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Playfair Display Regular"/>
              <a:buNone/>
              <a:defRPr sz="12000" b="0" i="0" u="none" strike="noStrike" cap="none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Playfair Display Regular"/>
              <a:buNone/>
              <a:defRPr sz="12000" b="0" i="0" u="none" strike="noStrike" cap="none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Playfair Display Regular"/>
              <a:buNone/>
              <a:defRPr sz="12000" b="0" i="0" u="none" strike="noStrike" cap="none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Playfair Display Regular"/>
              <a:buNone/>
              <a:defRPr sz="12000" b="0" i="0" u="none" strike="noStrike" cap="none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Playfair Display Regular"/>
              <a:buNone/>
              <a:defRPr sz="12000" b="0" i="0" u="none" strike="noStrike" cap="none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r>
              <a:rPr lang="es-CL" sz="4400" dirty="0" smtClean="0"/>
              <a:t>Algunos datos curiosos…</a:t>
            </a:r>
            <a:endParaRPr lang="es-CL" sz="4400" dirty="0"/>
          </a:p>
        </p:txBody>
      </p:sp>
      <p:sp>
        <p:nvSpPr>
          <p:cNvPr id="10" name="Google Shape;1874;p43"/>
          <p:cNvSpPr txBox="1">
            <a:spLocks noGrp="1"/>
          </p:cNvSpPr>
          <p:nvPr>
            <p:ph type="title"/>
          </p:nvPr>
        </p:nvSpPr>
        <p:spPr>
          <a:xfrm>
            <a:off x="2953722" y="968188"/>
            <a:ext cx="2995239" cy="160089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>
                <a:latin typeface="Ink Free" panose="03080402000500000000" pitchFamily="66" charset="0"/>
                <a:cs typeface="MV Boli" panose="02000500030200090000" pitchFamily="2" charset="0"/>
              </a:rPr>
              <a:t>Cada año se realizan celebraciones en todo el mundo para dar a conocer el </a:t>
            </a:r>
            <a:r>
              <a:rPr lang="en" sz="2400" b="1" dirty="0" smtClean="0">
                <a:latin typeface="Ink Free" panose="03080402000500000000" pitchFamily="66" charset="0"/>
                <a:cs typeface="MV Boli" panose="02000500030200090000" pitchFamily="2" charset="0"/>
              </a:rPr>
              <a:t>poder mágico </a:t>
            </a:r>
            <a:r>
              <a:rPr lang="en" sz="2000" dirty="0" smtClean="0">
                <a:latin typeface="Ink Free" panose="03080402000500000000" pitchFamily="66" charset="0"/>
                <a:cs typeface="MV Boli" panose="02000500030200090000" pitchFamily="2" charset="0"/>
              </a:rPr>
              <a:t>de los libros.</a:t>
            </a:r>
            <a:endParaRPr sz="2000" dirty="0">
              <a:latin typeface="Ink Free" panose="03080402000500000000" pitchFamily="66" charset="0"/>
              <a:cs typeface="MV Boli" panose="02000500030200090000" pitchFamily="2" charset="0"/>
            </a:endParaRPr>
          </a:p>
        </p:txBody>
      </p:sp>
      <p:grpSp>
        <p:nvGrpSpPr>
          <p:cNvPr id="9" name="Google Shape;9402;p68"/>
          <p:cNvGrpSpPr/>
          <p:nvPr/>
        </p:nvGrpSpPr>
        <p:grpSpPr>
          <a:xfrm>
            <a:off x="377475" y="2385529"/>
            <a:ext cx="347078" cy="364016"/>
            <a:chOff x="863499" y="1970906"/>
            <a:chExt cx="347078" cy="364016"/>
          </a:xfrm>
        </p:grpSpPr>
        <p:sp>
          <p:nvSpPr>
            <p:cNvPr id="11" name="Google Shape;9403;p68"/>
            <p:cNvSpPr/>
            <p:nvPr/>
          </p:nvSpPr>
          <p:spPr>
            <a:xfrm>
              <a:off x="984872" y="1970906"/>
              <a:ext cx="225705" cy="173447"/>
            </a:xfrm>
            <a:custGeom>
              <a:avLst/>
              <a:gdLst/>
              <a:ahLst/>
              <a:cxnLst/>
              <a:rect l="l" t="t" r="r" b="b"/>
              <a:pathLst>
                <a:path w="8595" h="6605" extrusionOk="0">
                  <a:moveTo>
                    <a:pt x="4796" y="1"/>
                  </a:moveTo>
                  <a:cubicBezTo>
                    <a:pt x="4748" y="1"/>
                    <a:pt x="4709" y="20"/>
                    <a:pt x="4681" y="58"/>
                  </a:cubicBezTo>
                  <a:lnTo>
                    <a:pt x="1" y="6604"/>
                  </a:lnTo>
                  <a:lnTo>
                    <a:pt x="3972" y="6604"/>
                  </a:lnTo>
                  <a:lnTo>
                    <a:pt x="8528" y="230"/>
                  </a:lnTo>
                  <a:cubicBezTo>
                    <a:pt x="8595" y="135"/>
                    <a:pt x="8518" y="1"/>
                    <a:pt x="8404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404;p68"/>
            <p:cNvSpPr/>
            <p:nvPr/>
          </p:nvSpPr>
          <p:spPr>
            <a:xfrm>
              <a:off x="1020822" y="1970906"/>
              <a:ext cx="159871" cy="173447"/>
            </a:xfrm>
            <a:custGeom>
              <a:avLst/>
              <a:gdLst/>
              <a:ahLst/>
              <a:cxnLst/>
              <a:rect l="l" t="t" r="r" b="b"/>
              <a:pathLst>
                <a:path w="6088" h="6605" extrusionOk="0">
                  <a:moveTo>
                    <a:pt x="4728" y="1"/>
                  </a:moveTo>
                  <a:lnTo>
                    <a:pt x="0" y="6604"/>
                  </a:lnTo>
                  <a:lnTo>
                    <a:pt x="1369" y="6604"/>
                  </a:lnTo>
                  <a:lnTo>
                    <a:pt x="6087" y="1"/>
                  </a:lnTo>
                  <a:close/>
                </a:path>
              </a:pathLst>
            </a:custGeom>
            <a:solidFill>
              <a:srgbClr val="E8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405;p68"/>
            <p:cNvSpPr/>
            <p:nvPr/>
          </p:nvSpPr>
          <p:spPr>
            <a:xfrm>
              <a:off x="1056746" y="1970906"/>
              <a:ext cx="153831" cy="173447"/>
            </a:xfrm>
            <a:custGeom>
              <a:avLst/>
              <a:gdLst/>
              <a:ahLst/>
              <a:cxnLst/>
              <a:rect l="l" t="t" r="r" b="b"/>
              <a:pathLst>
                <a:path w="5858" h="6605" extrusionOk="0">
                  <a:moveTo>
                    <a:pt x="4719" y="1"/>
                  </a:moveTo>
                  <a:lnTo>
                    <a:pt x="1" y="6604"/>
                  </a:lnTo>
                  <a:lnTo>
                    <a:pt x="1235" y="6604"/>
                  </a:lnTo>
                  <a:lnTo>
                    <a:pt x="5791" y="230"/>
                  </a:lnTo>
                  <a:cubicBezTo>
                    <a:pt x="5858" y="135"/>
                    <a:pt x="5791" y="1"/>
                    <a:pt x="5676" y="1"/>
                  </a:cubicBezTo>
                  <a:close/>
                </a:path>
              </a:pathLst>
            </a:custGeom>
            <a:solidFill>
              <a:srgbClr val="92A1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406;p68"/>
            <p:cNvSpPr/>
            <p:nvPr/>
          </p:nvSpPr>
          <p:spPr>
            <a:xfrm>
              <a:off x="863499" y="1970906"/>
              <a:ext cx="225967" cy="173447"/>
            </a:xfrm>
            <a:custGeom>
              <a:avLst/>
              <a:gdLst/>
              <a:ahLst/>
              <a:cxnLst/>
              <a:rect l="l" t="t" r="r" b="b"/>
              <a:pathLst>
                <a:path w="8605" h="6605" extrusionOk="0">
                  <a:moveTo>
                    <a:pt x="192" y="1"/>
                  </a:moveTo>
                  <a:cubicBezTo>
                    <a:pt x="77" y="1"/>
                    <a:pt x="0" y="135"/>
                    <a:pt x="77" y="230"/>
                  </a:cubicBezTo>
                  <a:lnTo>
                    <a:pt x="4632" y="6604"/>
                  </a:lnTo>
                  <a:lnTo>
                    <a:pt x="8604" y="6604"/>
                  </a:lnTo>
                  <a:lnTo>
                    <a:pt x="3924" y="58"/>
                  </a:lnTo>
                  <a:cubicBezTo>
                    <a:pt x="3895" y="20"/>
                    <a:pt x="3848" y="1"/>
                    <a:pt x="3800" y="1"/>
                  </a:cubicBezTo>
                  <a:close/>
                </a:path>
              </a:pathLst>
            </a:custGeom>
            <a:solidFill>
              <a:srgbClr val="92A1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407;p68"/>
            <p:cNvSpPr/>
            <p:nvPr/>
          </p:nvSpPr>
          <p:spPr>
            <a:xfrm>
              <a:off x="895405" y="1970906"/>
              <a:ext cx="159871" cy="173447"/>
            </a:xfrm>
            <a:custGeom>
              <a:avLst/>
              <a:gdLst/>
              <a:ahLst/>
              <a:cxnLst/>
              <a:rect l="l" t="t" r="r" b="b"/>
              <a:pathLst>
                <a:path w="6088" h="6605" extrusionOk="0">
                  <a:moveTo>
                    <a:pt x="1" y="1"/>
                  </a:moveTo>
                  <a:lnTo>
                    <a:pt x="4719" y="6604"/>
                  </a:lnTo>
                  <a:lnTo>
                    <a:pt x="6088" y="6604"/>
                  </a:lnTo>
                  <a:lnTo>
                    <a:pt x="1360" y="1"/>
                  </a:lnTo>
                  <a:close/>
                </a:path>
              </a:pathLst>
            </a:custGeom>
            <a:solidFill>
              <a:srgbClr val="E8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9408;p68"/>
            <p:cNvSpPr/>
            <p:nvPr/>
          </p:nvSpPr>
          <p:spPr>
            <a:xfrm>
              <a:off x="863499" y="1970906"/>
              <a:ext cx="155827" cy="173185"/>
            </a:xfrm>
            <a:custGeom>
              <a:avLst/>
              <a:gdLst/>
              <a:ahLst/>
              <a:cxnLst/>
              <a:rect l="l" t="t" r="r" b="b"/>
              <a:pathLst>
                <a:path w="5934" h="6595" extrusionOk="0">
                  <a:moveTo>
                    <a:pt x="192" y="1"/>
                  </a:moveTo>
                  <a:cubicBezTo>
                    <a:pt x="77" y="1"/>
                    <a:pt x="0" y="135"/>
                    <a:pt x="77" y="230"/>
                  </a:cubicBezTo>
                  <a:lnTo>
                    <a:pt x="4632" y="6595"/>
                  </a:lnTo>
                  <a:lnTo>
                    <a:pt x="5934" y="6595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409;p68"/>
            <p:cNvSpPr/>
            <p:nvPr/>
          </p:nvSpPr>
          <p:spPr>
            <a:xfrm>
              <a:off x="1073080" y="2094302"/>
              <a:ext cx="35714" cy="49789"/>
            </a:xfrm>
            <a:custGeom>
              <a:avLst/>
              <a:gdLst/>
              <a:ahLst/>
              <a:cxnLst/>
              <a:rect l="l" t="t" r="r" b="b"/>
              <a:pathLst>
                <a:path w="1360" h="1896" extrusionOk="0">
                  <a:moveTo>
                    <a:pt x="738" y="1"/>
                  </a:moveTo>
                  <a:lnTo>
                    <a:pt x="1" y="1034"/>
                  </a:lnTo>
                  <a:lnTo>
                    <a:pt x="613" y="1896"/>
                  </a:lnTo>
                  <a:lnTo>
                    <a:pt x="1130" y="1187"/>
                  </a:lnTo>
                  <a:lnTo>
                    <a:pt x="1360" y="862"/>
                  </a:lnTo>
                  <a:lnTo>
                    <a:pt x="738" y="1"/>
                  </a:lnTo>
                  <a:close/>
                </a:path>
              </a:pathLst>
            </a:custGeom>
            <a:solidFill>
              <a:srgbClr val="7D8F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410;p68"/>
            <p:cNvSpPr/>
            <p:nvPr/>
          </p:nvSpPr>
          <p:spPr>
            <a:xfrm>
              <a:off x="1054987" y="2069171"/>
              <a:ext cx="37473" cy="52310"/>
            </a:xfrm>
            <a:custGeom>
              <a:avLst/>
              <a:gdLst/>
              <a:ahLst/>
              <a:cxnLst/>
              <a:rect l="l" t="t" r="r" b="b"/>
              <a:pathLst>
                <a:path w="1427" h="1992" extrusionOk="0">
                  <a:moveTo>
                    <a:pt x="747" y="1"/>
                  </a:moveTo>
                  <a:lnTo>
                    <a:pt x="1" y="1034"/>
                  </a:lnTo>
                  <a:lnTo>
                    <a:pt x="690" y="1991"/>
                  </a:lnTo>
                  <a:lnTo>
                    <a:pt x="1427" y="958"/>
                  </a:lnTo>
                  <a:lnTo>
                    <a:pt x="747" y="1"/>
                  </a:ln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411;p68"/>
            <p:cNvSpPr/>
            <p:nvPr/>
          </p:nvSpPr>
          <p:spPr>
            <a:xfrm>
              <a:off x="1037156" y="2044040"/>
              <a:ext cx="37473" cy="52310"/>
            </a:xfrm>
            <a:custGeom>
              <a:avLst/>
              <a:gdLst/>
              <a:ahLst/>
              <a:cxnLst/>
              <a:rect l="l" t="t" r="r" b="b"/>
              <a:pathLst>
                <a:path w="1427" h="1992" extrusionOk="0">
                  <a:moveTo>
                    <a:pt x="737" y="1"/>
                  </a:moveTo>
                  <a:lnTo>
                    <a:pt x="0" y="1034"/>
                  </a:lnTo>
                  <a:lnTo>
                    <a:pt x="680" y="1991"/>
                  </a:lnTo>
                  <a:lnTo>
                    <a:pt x="1426" y="958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412;p68"/>
            <p:cNvSpPr/>
            <p:nvPr/>
          </p:nvSpPr>
          <p:spPr>
            <a:xfrm>
              <a:off x="924317" y="2114890"/>
              <a:ext cx="225442" cy="220033"/>
            </a:xfrm>
            <a:custGeom>
              <a:avLst/>
              <a:gdLst/>
              <a:ahLst/>
              <a:cxnLst/>
              <a:rect l="l" t="t" r="r" b="b"/>
              <a:pathLst>
                <a:path w="8585" h="8379" extrusionOk="0">
                  <a:moveTo>
                    <a:pt x="4293" y="0"/>
                  </a:moveTo>
                  <a:cubicBezTo>
                    <a:pt x="4122" y="0"/>
                    <a:pt x="3952" y="65"/>
                    <a:pt x="3819" y="193"/>
                  </a:cubicBezTo>
                  <a:cubicBezTo>
                    <a:pt x="3689" y="323"/>
                    <a:pt x="3514" y="391"/>
                    <a:pt x="3340" y="391"/>
                  </a:cubicBezTo>
                  <a:cubicBezTo>
                    <a:pt x="3259" y="391"/>
                    <a:pt x="3177" y="376"/>
                    <a:pt x="3101" y="346"/>
                  </a:cubicBezTo>
                  <a:cubicBezTo>
                    <a:pt x="3020" y="315"/>
                    <a:pt x="2937" y="301"/>
                    <a:pt x="2855" y="301"/>
                  </a:cubicBezTo>
                  <a:cubicBezTo>
                    <a:pt x="2581" y="301"/>
                    <a:pt x="2324" y="465"/>
                    <a:pt x="2221" y="738"/>
                  </a:cubicBezTo>
                  <a:cubicBezTo>
                    <a:pt x="2125" y="987"/>
                    <a:pt x="1886" y="1159"/>
                    <a:pt x="1627" y="1169"/>
                  </a:cubicBezTo>
                  <a:cubicBezTo>
                    <a:pt x="1245" y="1188"/>
                    <a:pt x="957" y="1514"/>
                    <a:pt x="986" y="1887"/>
                  </a:cubicBezTo>
                  <a:cubicBezTo>
                    <a:pt x="996" y="2155"/>
                    <a:pt x="852" y="2404"/>
                    <a:pt x="613" y="2528"/>
                  </a:cubicBezTo>
                  <a:cubicBezTo>
                    <a:pt x="278" y="2700"/>
                    <a:pt x="144" y="3102"/>
                    <a:pt x="316" y="3437"/>
                  </a:cubicBezTo>
                  <a:cubicBezTo>
                    <a:pt x="441" y="3676"/>
                    <a:pt x="402" y="3963"/>
                    <a:pt x="240" y="4174"/>
                  </a:cubicBezTo>
                  <a:cubicBezTo>
                    <a:pt x="0" y="4461"/>
                    <a:pt x="48" y="4892"/>
                    <a:pt x="345" y="5131"/>
                  </a:cubicBezTo>
                  <a:cubicBezTo>
                    <a:pt x="546" y="5294"/>
                    <a:pt x="632" y="5571"/>
                    <a:pt x="565" y="5830"/>
                  </a:cubicBezTo>
                  <a:cubicBezTo>
                    <a:pt x="469" y="6193"/>
                    <a:pt x="689" y="6557"/>
                    <a:pt x="1044" y="6662"/>
                  </a:cubicBezTo>
                  <a:cubicBezTo>
                    <a:pt x="1302" y="6729"/>
                    <a:pt x="1493" y="6940"/>
                    <a:pt x="1541" y="7208"/>
                  </a:cubicBezTo>
                  <a:cubicBezTo>
                    <a:pt x="1593" y="7545"/>
                    <a:pt x="1879" y="7781"/>
                    <a:pt x="2209" y="7781"/>
                  </a:cubicBezTo>
                  <a:cubicBezTo>
                    <a:pt x="2245" y="7781"/>
                    <a:pt x="2280" y="7778"/>
                    <a:pt x="2316" y="7772"/>
                  </a:cubicBezTo>
                  <a:cubicBezTo>
                    <a:pt x="2349" y="7768"/>
                    <a:pt x="2382" y="7765"/>
                    <a:pt x="2415" y="7765"/>
                  </a:cubicBezTo>
                  <a:cubicBezTo>
                    <a:pt x="2641" y="7765"/>
                    <a:pt x="2861" y="7877"/>
                    <a:pt x="2986" y="8069"/>
                  </a:cubicBezTo>
                  <a:cubicBezTo>
                    <a:pt x="3120" y="8270"/>
                    <a:pt x="3336" y="8378"/>
                    <a:pt x="3556" y="8378"/>
                  </a:cubicBezTo>
                  <a:cubicBezTo>
                    <a:pt x="3682" y="8378"/>
                    <a:pt x="3809" y="8343"/>
                    <a:pt x="3924" y="8270"/>
                  </a:cubicBezTo>
                  <a:cubicBezTo>
                    <a:pt x="4039" y="8198"/>
                    <a:pt x="4168" y="8162"/>
                    <a:pt x="4296" y="8162"/>
                  </a:cubicBezTo>
                  <a:cubicBezTo>
                    <a:pt x="4424" y="8162"/>
                    <a:pt x="4551" y="8198"/>
                    <a:pt x="4661" y="8270"/>
                  </a:cubicBezTo>
                  <a:cubicBezTo>
                    <a:pt x="4776" y="8343"/>
                    <a:pt x="4904" y="8378"/>
                    <a:pt x="5031" y="8378"/>
                  </a:cubicBezTo>
                  <a:cubicBezTo>
                    <a:pt x="5254" y="8378"/>
                    <a:pt x="5471" y="8270"/>
                    <a:pt x="5599" y="8069"/>
                  </a:cubicBezTo>
                  <a:cubicBezTo>
                    <a:pt x="5733" y="7877"/>
                    <a:pt x="5946" y="7765"/>
                    <a:pt x="6177" y="7765"/>
                  </a:cubicBezTo>
                  <a:cubicBezTo>
                    <a:pt x="6210" y="7765"/>
                    <a:pt x="6244" y="7768"/>
                    <a:pt x="6278" y="7772"/>
                  </a:cubicBezTo>
                  <a:cubicBezTo>
                    <a:pt x="6314" y="7778"/>
                    <a:pt x="6349" y="7781"/>
                    <a:pt x="6383" y="7781"/>
                  </a:cubicBezTo>
                  <a:cubicBezTo>
                    <a:pt x="6706" y="7781"/>
                    <a:pt x="6993" y="7545"/>
                    <a:pt x="7054" y="7208"/>
                  </a:cubicBezTo>
                  <a:cubicBezTo>
                    <a:pt x="7102" y="6949"/>
                    <a:pt x="7293" y="6739"/>
                    <a:pt x="7542" y="6672"/>
                  </a:cubicBezTo>
                  <a:cubicBezTo>
                    <a:pt x="7905" y="6576"/>
                    <a:pt x="8116" y="6203"/>
                    <a:pt x="8020" y="5839"/>
                  </a:cubicBezTo>
                  <a:cubicBezTo>
                    <a:pt x="7953" y="5581"/>
                    <a:pt x="8039" y="5313"/>
                    <a:pt x="8250" y="5141"/>
                  </a:cubicBezTo>
                  <a:cubicBezTo>
                    <a:pt x="8547" y="4901"/>
                    <a:pt x="8585" y="4471"/>
                    <a:pt x="8355" y="4184"/>
                  </a:cubicBezTo>
                  <a:cubicBezTo>
                    <a:pt x="8183" y="3973"/>
                    <a:pt x="8154" y="3686"/>
                    <a:pt x="8279" y="3447"/>
                  </a:cubicBezTo>
                  <a:cubicBezTo>
                    <a:pt x="8441" y="3112"/>
                    <a:pt x="8307" y="2710"/>
                    <a:pt x="7982" y="2538"/>
                  </a:cubicBezTo>
                  <a:cubicBezTo>
                    <a:pt x="7743" y="2413"/>
                    <a:pt x="7599" y="2164"/>
                    <a:pt x="7609" y="1896"/>
                  </a:cubicBezTo>
                  <a:cubicBezTo>
                    <a:pt x="7628" y="1523"/>
                    <a:pt x="7341" y="1198"/>
                    <a:pt x="6968" y="1179"/>
                  </a:cubicBezTo>
                  <a:cubicBezTo>
                    <a:pt x="6700" y="1169"/>
                    <a:pt x="6470" y="997"/>
                    <a:pt x="6374" y="748"/>
                  </a:cubicBezTo>
                  <a:cubicBezTo>
                    <a:pt x="6264" y="475"/>
                    <a:pt x="6005" y="310"/>
                    <a:pt x="5735" y="310"/>
                  </a:cubicBezTo>
                  <a:cubicBezTo>
                    <a:pt x="5654" y="310"/>
                    <a:pt x="5573" y="325"/>
                    <a:pt x="5494" y="356"/>
                  </a:cubicBezTo>
                  <a:cubicBezTo>
                    <a:pt x="5414" y="386"/>
                    <a:pt x="5332" y="401"/>
                    <a:pt x="5251" y="401"/>
                  </a:cubicBezTo>
                  <a:cubicBezTo>
                    <a:pt x="5077" y="401"/>
                    <a:pt x="4906" y="333"/>
                    <a:pt x="4776" y="202"/>
                  </a:cubicBezTo>
                  <a:cubicBezTo>
                    <a:pt x="4641" y="67"/>
                    <a:pt x="4467" y="0"/>
                    <a:pt x="4293" y="0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413;p68"/>
            <p:cNvSpPr/>
            <p:nvPr/>
          </p:nvSpPr>
          <p:spPr>
            <a:xfrm>
              <a:off x="1020822" y="2115100"/>
              <a:ext cx="128937" cy="219822"/>
            </a:xfrm>
            <a:custGeom>
              <a:avLst/>
              <a:gdLst/>
              <a:ahLst/>
              <a:cxnLst/>
              <a:rect l="l" t="t" r="r" b="b"/>
              <a:pathLst>
                <a:path w="4910" h="8371" extrusionOk="0">
                  <a:moveTo>
                    <a:pt x="622" y="1"/>
                  </a:moveTo>
                  <a:cubicBezTo>
                    <a:pt x="450" y="1"/>
                    <a:pt x="278" y="65"/>
                    <a:pt x="144" y="194"/>
                  </a:cubicBezTo>
                  <a:cubicBezTo>
                    <a:pt x="96" y="242"/>
                    <a:pt x="48" y="281"/>
                    <a:pt x="0" y="309"/>
                  </a:cubicBezTo>
                  <a:cubicBezTo>
                    <a:pt x="101" y="365"/>
                    <a:pt x="214" y="395"/>
                    <a:pt x="327" y="395"/>
                  </a:cubicBezTo>
                  <a:cubicBezTo>
                    <a:pt x="408" y="395"/>
                    <a:pt x="489" y="379"/>
                    <a:pt x="565" y="348"/>
                  </a:cubicBezTo>
                  <a:cubicBezTo>
                    <a:pt x="643" y="320"/>
                    <a:pt x="722" y="307"/>
                    <a:pt x="800" y="307"/>
                  </a:cubicBezTo>
                  <a:cubicBezTo>
                    <a:pt x="1076" y="307"/>
                    <a:pt x="1333" y="471"/>
                    <a:pt x="1445" y="740"/>
                  </a:cubicBezTo>
                  <a:cubicBezTo>
                    <a:pt x="1541" y="989"/>
                    <a:pt x="1771" y="1161"/>
                    <a:pt x="2039" y="1171"/>
                  </a:cubicBezTo>
                  <a:cubicBezTo>
                    <a:pt x="2412" y="1190"/>
                    <a:pt x="2699" y="1515"/>
                    <a:pt x="2680" y="1888"/>
                  </a:cubicBezTo>
                  <a:cubicBezTo>
                    <a:pt x="2670" y="2156"/>
                    <a:pt x="2814" y="2405"/>
                    <a:pt x="3053" y="2520"/>
                  </a:cubicBezTo>
                  <a:cubicBezTo>
                    <a:pt x="3388" y="2692"/>
                    <a:pt x="3522" y="3104"/>
                    <a:pt x="3350" y="3439"/>
                  </a:cubicBezTo>
                  <a:cubicBezTo>
                    <a:pt x="3226" y="3678"/>
                    <a:pt x="3264" y="3955"/>
                    <a:pt x="3427" y="4166"/>
                  </a:cubicBezTo>
                  <a:cubicBezTo>
                    <a:pt x="3666" y="4463"/>
                    <a:pt x="3618" y="4893"/>
                    <a:pt x="3331" y="5123"/>
                  </a:cubicBezTo>
                  <a:cubicBezTo>
                    <a:pt x="3120" y="5295"/>
                    <a:pt x="3034" y="5573"/>
                    <a:pt x="3101" y="5831"/>
                  </a:cubicBezTo>
                  <a:cubicBezTo>
                    <a:pt x="3197" y="6185"/>
                    <a:pt x="2977" y="6559"/>
                    <a:pt x="2623" y="6654"/>
                  </a:cubicBezTo>
                  <a:cubicBezTo>
                    <a:pt x="2364" y="6721"/>
                    <a:pt x="2163" y="6932"/>
                    <a:pt x="2125" y="7200"/>
                  </a:cubicBezTo>
                  <a:cubicBezTo>
                    <a:pt x="2064" y="7537"/>
                    <a:pt x="1777" y="7773"/>
                    <a:pt x="1447" y="7773"/>
                  </a:cubicBezTo>
                  <a:cubicBezTo>
                    <a:pt x="1412" y="7773"/>
                    <a:pt x="1376" y="7770"/>
                    <a:pt x="1340" y="7764"/>
                  </a:cubicBezTo>
                  <a:cubicBezTo>
                    <a:pt x="1307" y="7760"/>
                    <a:pt x="1274" y="7757"/>
                    <a:pt x="1241" y="7757"/>
                  </a:cubicBezTo>
                  <a:cubicBezTo>
                    <a:pt x="1015" y="7757"/>
                    <a:pt x="796" y="7869"/>
                    <a:pt x="670" y="8061"/>
                  </a:cubicBezTo>
                  <a:cubicBezTo>
                    <a:pt x="651" y="8099"/>
                    <a:pt x="622" y="8128"/>
                    <a:pt x="603" y="8157"/>
                  </a:cubicBezTo>
                  <a:cubicBezTo>
                    <a:pt x="617" y="8156"/>
                    <a:pt x="630" y="8155"/>
                    <a:pt x="644" y="8155"/>
                  </a:cubicBezTo>
                  <a:cubicBezTo>
                    <a:pt x="764" y="8155"/>
                    <a:pt x="883" y="8193"/>
                    <a:pt x="986" y="8262"/>
                  </a:cubicBezTo>
                  <a:cubicBezTo>
                    <a:pt x="1101" y="8335"/>
                    <a:pt x="1229" y="8370"/>
                    <a:pt x="1356" y="8370"/>
                  </a:cubicBezTo>
                  <a:cubicBezTo>
                    <a:pt x="1579" y="8370"/>
                    <a:pt x="1796" y="8262"/>
                    <a:pt x="1924" y="8061"/>
                  </a:cubicBezTo>
                  <a:cubicBezTo>
                    <a:pt x="2058" y="7869"/>
                    <a:pt x="2271" y="7757"/>
                    <a:pt x="2502" y="7757"/>
                  </a:cubicBezTo>
                  <a:cubicBezTo>
                    <a:pt x="2535" y="7757"/>
                    <a:pt x="2569" y="7760"/>
                    <a:pt x="2603" y="7764"/>
                  </a:cubicBezTo>
                  <a:cubicBezTo>
                    <a:pt x="2639" y="7770"/>
                    <a:pt x="2674" y="7773"/>
                    <a:pt x="2708" y="7773"/>
                  </a:cubicBezTo>
                  <a:cubicBezTo>
                    <a:pt x="3031" y="7773"/>
                    <a:pt x="3318" y="7537"/>
                    <a:pt x="3379" y="7200"/>
                  </a:cubicBezTo>
                  <a:cubicBezTo>
                    <a:pt x="3417" y="6932"/>
                    <a:pt x="3608" y="6721"/>
                    <a:pt x="3867" y="6654"/>
                  </a:cubicBezTo>
                  <a:cubicBezTo>
                    <a:pt x="4230" y="6549"/>
                    <a:pt x="4441" y="6185"/>
                    <a:pt x="4345" y="5822"/>
                  </a:cubicBezTo>
                  <a:cubicBezTo>
                    <a:pt x="4278" y="5563"/>
                    <a:pt x="4364" y="5286"/>
                    <a:pt x="4575" y="5123"/>
                  </a:cubicBezTo>
                  <a:cubicBezTo>
                    <a:pt x="4862" y="4884"/>
                    <a:pt x="4910" y="4463"/>
                    <a:pt x="4680" y="4166"/>
                  </a:cubicBezTo>
                  <a:cubicBezTo>
                    <a:pt x="4508" y="3955"/>
                    <a:pt x="4479" y="3678"/>
                    <a:pt x="4604" y="3439"/>
                  </a:cubicBezTo>
                  <a:cubicBezTo>
                    <a:pt x="4766" y="3104"/>
                    <a:pt x="4632" y="2692"/>
                    <a:pt x="4307" y="2520"/>
                  </a:cubicBezTo>
                  <a:cubicBezTo>
                    <a:pt x="4068" y="2405"/>
                    <a:pt x="3924" y="2156"/>
                    <a:pt x="3934" y="1888"/>
                  </a:cubicBezTo>
                  <a:cubicBezTo>
                    <a:pt x="3953" y="1506"/>
                    <a:pt x="3666" y="1190"/>
                    <a:pt x="3293" y="1171"/>
                  </a:cubicBezTo>
                  <a:cubicBezTo>
                    <a:pt x="3025" y="1151"/>
                    <a:pt x="2795" y="989"/>
                    <a:pt x="2699" y="740"/>
                  </a:cubicBezTo>
                  <a:cubicBezTo>
                    <a:pt x="2588" y="473"/>
                    <a:pt x="2333" y="303"/>
                    <a:pt x="2058" y="303"/>
                  </a:cubicBezTo>
                  <a:cubicBezTo>
                    <a:pt x="1979" y="303"/>
                    <a:pt x="1898" y="317"/>
                    <a:pt x="1819" y="348"/>
                  </a:cubicBezTo>
                  <a:cubicBezTo>
                    <a:pt x="1739" y="378"/>
                    <a:pt x="1657" y="393"/>
                    <a:pt x="1576" y="393"/>
                  </a:cubicBezTo>
                  <a:cubicBezTo>
                    <a:pt x="1402" y="393"/>
                    <a:pt x="1231" y="325"/>
                    <a:pt x="1101" y="194"/>
                  </a:cubicBezTo>
                  <a:cubicBezTo>
                    <a:pt x="967" y="65"/>
                    <a:pt x="795" y="1"/>
                    <a:pt x="622" y="1"/>
                  </a:cubicBezTo>
                  <a:close/>
                </a:path>
              </a:pathLst>
            </a:custGeom>
            <a:solidFill>
              <a:srgbClr val="98A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9414;p68"/>
            <p:cNvSpPr/>
            <p:nvPr/>
          </p:nvSpPr>
          <p:spPr>
            <a:xfrm>
              <a:off x="953964" y="2141806"/>
              <a:ext cx="166147" cy="166147"/>
            </a:xfrm>
            <a:custGeom>
              <a:avLst/>
              <a:gdLst/>
              <a:ahLst/>
              <a:cxnLst/>
              <a:rect l="l" t="t" r="r" b="b"/>
              <a:pathLst>
                <a:path w="6327" h="6327" extrusionOk="0">
                  <a:moveTo>
                    <a:pt x="3168" y="0"/>
                  </a:moveTo>
                  <a:cubicBezTo>
                    <a:pt x="1417" y="0"/>
                    <a:pt x="1" y="1417"/>
                    <a:pt x="1" y="3168"/>
                  </a:cubicBezTo>
                  <a:cubicBezTo>
                    <a:pt x="1" y="4910"/>
                    <a:pt x="1417" y="6326"/>
                    <a:pt x="3168" y="6326"/>
                  </a:cubicBezTo>
                  <a:cubicBezTo>
                    <a:pt x="4910" y="6326"/>
                    <a:pt x="6327" y="4910"/>
                    <a:pt x="6327" y="3168"/>
                  </a:cubicBezTo>
                  <a:cubicBezTo>
                    <a:pt x="6327" y="1417"/>
                    <a:pt x="4910" y="0"/>
                    <a:pt x="3168" y="0"/>
                  </a:cubicBezTo>
                  <a:close/>
                </a:path>
              </a:pathLst>
            </a:custGeom>
            <a:solidFill>
              <a:srgbClr val="E8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9415;p68"/>
            <p:cNvSpPr/>
            <p:nvPr/>
          </p:nvSpPr>
          <p:spPr>
            <a:xfrm>
              <a:off x="1020560" y="2141806"/>
              <a:ext cx="104068" cy="166252"/>
            </a:xfrm>
            <a:custGeom>
              <a:avLst/>
              <a:gdLst/>
              <a:ahLst/>
              <a:cxnLst/>
              <a:rect l="l" t="t" r="r" b="b"/>
              <a:pathLst>
                <a:path w="3963" h="6331" extrusionOk="0">
                  <a:moveTo>
                    <a:pt x="632" y="0"/>
                  </a:moveTo>
                  <a:cubicBezTo>
                    <a:pt x="422" y="0"/>
                    <a:pt x="211" y="20"/>
                    <a:pt x="1" y="67"/>
                  </a:cubicBezTo>
                  <a:cubicBezTo>
                    <a:pt x="1475" y="364"/>
                    <a:pt x="2537" y="1656"/>
                    <a:pt x="2537" y="3168"/>
                  </a:cubicBezTo>
                  <a:cubicBezTo>
                    <a:pt x="2537" y="4671"/>
                    <a:pt x="1475" y="5963"/>
                    <a:pt x="1" y="6269"/>
                  </a:cubicBezTo>
                  <a:cubicBezTo>
                    <a:pt x="210" y="6310"/>
                    <a:pt x="419" y="6330"/>
                    <a:pt x="624" y="6330"/>
                  </a:cubicBezTo>
                  <a:cubicBezTo>
                    <a:pt x="2218" y="6330"/>
                    <a:pt x="3610" y="5129"/>
                    <a:pt x="3772" y="3484"/>
                  </a:cubicBezTo>
                  <a:cubicBezTo>
                    <a:pt x="3963" y="1618"/>
                    <a:pt x="2499" y="0"/>
                    <a:pt x="632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9416;p68"/>
            <p:cNvSpPr/>
            <p:nvPr/>
          </p:nvSpPr>
          <p:spPr>
            <a:xfrm>
              <a:off x="1020560" y="2187551"/>
              <a:ext cx="20378" cy="74657"/>
            </a:xfrm>
            <a:custGeom>
              <a:avLst/>
              <a:gdLst/>
              <a:ahLst/>
              <a:cxnLst/>
              <a:rect l="l" t="t" r="r" b="b"/>
              <a:pathLst>
                <a:path w="776" h="2843" extrusionOk="0">
                  <a:moveTo>
                    <a:pt x="594" y="0"/>
                  </a:moveTo>
                  <a:cubicBezTo>
                    <a:pt x="556" y="0"/>
                    <a:pt x="518" y="10"/>
                    <a:pt x="489" y="48"/>
                  </a:cubicBezTo>
                  <a:lnTo>
                    <a:pt x="87" y="431"/>
                  </a:lnTo>
                  <a:cubicBezTo>
                    <a:pt x="30" y="469"/>
                    <a:pt x="1" y="527"/>
                    <a:pt x="1" y="594"/>
                  </a:cubicBezTo>
                  <a:cubicBezTo>
                    <a:pt x="1" y="680"/>
                    <a:pt x="58" y="747"/>
                    <a:pt x="144" y="756"/>
                  </a:cubicBezTo>
                  <a:cubicBezTo>
                    <a:pt x="173" y="756"/>
                    <a:pt x="202" y="747"/>
                    <a:pt x="230" y="718"/>
                  </a:cubicBezTo>
                  <a:lnTo>
                    <a:pt x="364" y="546"/>
                  </a:lnTo>
                  <a:lnTo>
                    <a:pt x="364" y="2709"/>
                  </a:lnTo>
                  <a:cubicBezTo>
                    <a:pt x="364" y="2795"/>
                    <a:pt x="470" y="2843"/>
                    <a:pt x="575" y="2843"/>
                  </a:cubicBezTo>
                  <a:cubicBezTo>
                    <a:pt x="671" y="2843"/>
                    <a:pt x="776" y="2795"/>
                    <a:pt x="776" y="2709"/>
                  </a:cubicBezTo>
                  <a:lnTo>
                    <a:pt x="776" y="134"/>
                  </a:lnTo>
                  <a:cubicBezTo>
                    <a:pt x="776" y="48"/>
                    <a:pt x="680" y="0"/>
                    <a:pt x="594" y="0"/>
                  </a:cubicBez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9766;p68"/>
          <p:cNvGrpSpPr/>
          <p:nvPr/>
        </p:nvGrpSpPr>
        <p:grpSpPr>
          <a:xfrm>
            <a:off x="8434159" y="1727200"/>
            <a:ext cx="534349" cy="529976"/>
            <a:chOff x="2180884" y="2888719"/>
            <a:chExt cx="376752" cy="374468"/>
          </a:xfrm>
        </p:grpSpPr>
        <p:sp>
          <p:nvSpPr>
            <p:cNvPr id="26" name="Google Shape;9767;p68"/>
            <p:cNvSpPr/>
            <p:nvPr/>
          </p:nvSpPr>
          <p:spPr>
            <a:xfrm>
              <a:off x="2180884" y="2954054"/>
              <a:ext cx="309395" cy="309133"/>
            </a:xfrm>
            <a:custGeom>
              <a:avLst/>
              <a:gdLst/>
              <a:ahLst/>
              <a:cxnLst/>
              <a:rect l="l" t="t" r="r" b="b"/>
              <a:pathLst>
                <a:path w="11782" h="11772" extrusionOk="0">
                  <a:moveTo>
                    <a:pt x="5896" y="0"/>
                  </a:moveTo>
                  <a:cubicBezTo>
                    <a:pt x="2642" y="0"/>
                    <a:pt x="1" y="2632"/>
                    <a:pt x="1" y="5886"/>
                  </a:cubicBezTo>
                  <a:cubicBezTo>
                    <a:pt x="1" y="9140"/>
                    <a:pt x="2642" y="11772"/>
                    <a:pt x="5896" y="11772"/>
                  </a:cubicBezTo>
                  <a:cubicBezTo>
                    <a:pt x="9150" y="11772"/>
                    <a:pt x="11782" y="9140"/>
                    <a:pt x="11782" y="5886"/>
                  </a:cubicBezTo>
                  <a:cubicBezTo>
                    <a:pt x="11782" y="2632"/>
                    <a:pt x="9150" y="0"/>
                    <a:pt x="5896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9768;p68"/>
            <p:cNvSpPr/>
            <p:nvPr/>
          </p:nvSpPr>
          <p:spPr>
            <a:xfrm>
              <a:off x="2335713" y="3102082"/>
              <a:ext cx="154330" cy="12579"/>
            </a:xfrm>
            <a:custGeom>
              <a:avLst/>
              <a:gdLst/>
              <a:ahLst/>
              <a:cxnLst/>
              <a:rect l="l" t="t" r="r" b="b"/>
              <a:pathLst>
                <a:path w="5877" h="479" extrusionOk="0">
                  <a:moveTo>
                    <a:pt x="0" y="0"/>
                  </a:moveTo>
                  <a:lnTo>
                    <a:pt x="0" y="479"/>
                  </a:lnTo>
                  <a:lnTo>
                    <a:pt x="5876" y="479"/>
                  </a:lnTo>
                  <a:lnTo>
                    <a:pt x="5876" y="240"/>
                  </a:lnTo>
                  <a:lnTo>
                    <a:pt x="5876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769;p68"/>
            <p:cNvSpPr/>
            <p:nvPr/>
          </p:nvSpPr>
          <p:spPr>
            <a:xfrm>
              <a:off x="2465648" y="2888719"/>
              <a:ext cx="91989" cy="89993"/>
            </a:xfrm>
            <a:custGeom>
              <a:avLst/>
              <a:gdLst/>
              <a:ahLst/>
              <a:cxnLst/>
              <a:rect l="l" t="t" r="r" b="b"/>
              <a:pathLst>
                <a:path w="3503" h="3427" extrusionOk="0">
                  <a:moveTo>
                    <a:pt x="2115" y="1"/>
                  </a:moveTo>
                  <a:cubicBezTo>
                    <a:pt x="2059" y="1"/>
                    <a:pt x="2001" y="21"/>
                    <a:pt x="1952" y="67"/>
                  </a:cubicBezTo>
                  <a:lnTo>
                    <a:pt x="211" y="1809"/>
                  </a:lnTo>
                  <a:cubicBezTo>
                    <a:pt x="77" y="1943"/>
                    <a:pt x="0" y="2125"/>
                    <a:pt x="0" y="2307"/>
                  </a:cubicBezTo>
                  <a:lnTo>
                    <a:pt x="0" y="3426"/>
                  </a:lnTo>
                  <a:lnTo>
                    <a:pt x="1120" y="3426"/>
                  </a:lnTo>
                  <a:cubicBezTo>
                    <a:pt x="1311" y="3426"/>
                    <a:pt x="1483" y="3350"/>
                    <a:pt x="1617" y="3216"/>
                  </a:cubicBezTo>
                  <a:lnTo>
                    <a:pt x="3369" y="1474"/>
                  </a:lnTo>
                  <a:cubicBezTo>
                    <a:pt x="3503" y="1321"/>
                    <a:pt x="3407" y="1082"/>
                    <a:pt x="3197" y="1072"/>
                  </a:cubicBezTo>
                  <a:lnTo>
                    <a:pt x="2354" y="1072"/>
                  </a:lnTo>
                  <a:lnTo>
                    <a:pt x="2354" y="230"/>
                  </a:lnTo>
                  <a:cubicBezTo>
                    <a:pt x="2348" y="93"/>
                    <a:pt x="2235" y="1"/>
                    <a:pt x="2115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9770;p68"/>
            <p:cNvSpPr/>
            <p:nvPr/>
          </p:nvSpPr>
          <p:spPr>
            <a:xfrm>
              <a:off x="2465648" y="2888719"/>
              <a:ext cx="61842" cy="90229"/>
            </a:xfrm>
            <a:custGeom>
              <a:avLst/>
              <a:gdLst/>
              <a:ahLst/>
              <a:cxnLst/>
              <a:rect l="l" t="t" r="r" b="b"/>
              <a:pathLst>
                <a:path w="2355" h="3436" extrusionOk="0">
                  <a:moveTo>
                    <a:pt x="2115" y="1"/>
                  </a:moveTo>
                  <a:cubicBezTo>
                    <a:pt x="2059" y="1"/>
                    <a:pt x="2001" y="21"/>
                    <a:pt x="1952" y="67"/>
                  </a:cubicBezTo>
                  <a:lnTo>
                    <a:pt x="211" y="1809"/>
                  </a:lnTo>
                  <a:cubicBezTo>
                    <a:pt x="77" y="1943"/>
                    <a:pt x="0" y="2125"/>
                    <a:pt x="0" y="2307"/>
                  </a:cubicBezTo>
                  <a:lnTo>
                    <a:pt x="0" y="3436"/>
                  </a:lnTo>
                  <a:lnTo>
                    <a:pt x="2354" y="1072"/>
                  </a:lnTo>
                  <a:lnTo>
                    <a:pt x="2354" y="230"/>
                  </a:lnTo>
                  <a:cubicBezTo>
                    <a:pt x="2348" y="93"/>
                    <a:pt x="2235" y="1"/>
                    <a:pt x="2115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9771;p68"/>
            <p:cNvSpPr/>
            <p:nvPr/>
          </p:nvSpPr>
          <p:spPr>
            <a:xfrm>
              <a:off x="2218094" y="2991002"/>
              <a:ext cx="235263" cy="235263"/>
            </a:xfrm>
            <a:custGeom>
              <a:avLst/>
              <a:gdLst/>
              <a:ahLst/>
              <a:cxnLst/>
              <a:rect l="l" t="t" r="r" b="b"/>
              <a:pathLst>
                <a:path w="8959" h="8959" extrusionOk="0">
                  <a:moveTo>
                    <a:pt x="4479" y="0"/>
                  </a:moveTo>
                  <a:cubicBezTo>
                    <a:pt x="2010" y="0"/>
                    <a:pt x="0" y="2010"/>
                    <a:pt x="0" y="4479"/>
                  </a:cubicBezTo>
                  <a:cubicBezTo>
                    <a:pt x="0" y="6948"/>
                    <a:pt x="2010" y="8958"/>
                    <a:pt x="4479" y="8958"/>
                  </a:cubicBezTo>
                  <a:cubicBezTo>
                    <a:pt x="6948" y="8958"/>
                    <a:pt x="8958" y="6948"/>
                    <a:pt x="8958" y="4479"/>
                  </a:cubicBezTo>
                  <a:cubicBezTo>
                    <a:pt x="8958" y="2010"/>
                    <a:pt x="6948" y="0"/>
                    <a:pt x="44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9772;p68"/>
            <p:cNvSpPr/>
            <p:nvPr/>
          </p:nvSpPr>
          <p:spPr>
            <a:xfrm>
              <a:off x="2335713" y="3102082"/>
              <a:ext cx="117382" cy="12579"/>
            </a:xfrm>
            <a:custGeom>
              <a:avLst/>
              <a:gdLst/>
              <a:ahLst/>
              <a:cxnLst/>
              <a:rect l="l" t="t" r="r" b="b"/>
              <a:pathLst>
                <a:path w="4470" h="479" extrusionOk="0">
                  <a:moveTo>
                    <a:pt x="0" y="0"/>
                  </a:moveTo>
                  <a:lnTo>
                    <a:pt x="0" y="479"/>
                  </a:lnTo>
                  <a:lnTo>
                    <a:pt x="4460" y="479"/>
                  </a:lnTo>
                  <a:cubicBezTo>
                    <a:pt x="4460" y="402"/>
                    <a:pt x="4470" y="326"/>
                    <a:pt x="4470" y="240"/>
                  </a:cubicBezTo>
                  <a:cubicBezTo>
                    <a:pt x="4470" y="153"/>
                    <a:pt x="4460" y="87"/>
                    <a:pt x="4460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9773;p68"/>
            <p:cNvSpPr/>
            <p:nvPr/>
          </p:nvSpPr>
          <p:spPr>
            <a:xfrm>
              <a:off x="2249003" y="3021910"/>
              <a:ext cx="173185" cy="173421"/>
            </a:xfrm>
            <a:custGeom>
              <a:avLst/>
              <a:gdLst/>
              <a:ahLst/>
              <a:cxnLst/>
              <a:rect l="l" t="t" r="r" b="b"/>
              <a:pathLst>
                <a:path w="6595" h="6604" extrusionOk="0">
                  <a:moveTo>
                    <a:pt x="3302" y="0"/>
                  </a:moveTo>
                  <a:cubicBezTo>
                    <a:pt x="1484" y="0"/>
                    <a:pt x="0" y="1484"/>
                    <a:pt x="0" y="3302"/>
                  </a:cubicBezTo>
                  <a:cubicBezTo>
                    <a:pt x="0" y="5121"/>
                    <a:pt x="1484" y="6604"/>
                    <a:pt x="3302" y="6604"/>
                  </a:cubicBezTo>
                  <a:cubicBezTo>
                    <a:pt x="5121" y="6604"/>
                    <a:pt x="6594" y="5121"/>
                    <a:pt x="6594" y="3302"/>
                  </a:cubicBezTo>
                  <a:cubicBezTo>
                    <a:pt x="6594" y="1484"/>
                    <a:pt x="5121" y="0"/>
                    <a:pt x="3302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9774;p68"/>
            <p:cNvSpPr/>
            <p:nvPr/>
          </p:nvSpPr>
          <p:spPr>
            <a:xfrm>
              <a:off x="2335713" y="3102082"/>
              <a:ext cx="86711" cy="12579"/>
            </a:xfrm>
            <a:custGeom>
              <a:avLst/>
              <a:gdLst/>
              <a:ahLst/>
              <a:cxnLst/>
              <a:rect l="l" t="t" r="r" b="b"/>
              <a:pathLst>
                <a:path w="3302" h="479" extrusionOk="0">
                  <a:moveTo>
                    <a:pt x="0" y="0"/>
                  </a:moveTo>
                  <a:lnTo>
                    <a:pt x="0" y="479"/>
                  </a:lnTo>
                  <a:lnTo>
                    <a:pt x="3283" y="479"/>
                  </a:lnTo>
                  <a:cubicBezTo>
                    <a:pt x="3283" y="402"/>
                    <a:pt x="3302" y="326"/>
                    <a:pt x="3302" y="240"/>
                  </a:cubicBezTo>
                  <a:cubicBezTo>
                    <a:pt x="3302" y="153"/>
                    <a:pt x="3292" y="87"/>
                    <a:pt x="3283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9775;p68"/>
            <p:cNvSpPr/>
            <p:nvPr/>
          </p:nvSpPr>
          <p:spPr>
            <a:xfrm>
              <a:off x="2286187" y="3059094"/>
              <a:ext cx="99053" cy="99053"/>
            </a:xfrm>
            <a:custGeom>
              <a:avLst/>
              <a:gdLst/>
              <a:ahLst/>
              <a:cxnLst/>
              <a:rect l="l" t="t" r="r" b="b"/>
              <a:pathLst>
                <a:path w="3772" h="3772" extrusionOk="0">
                  <a:moveTo>
                    <a:pt x="1886" y="1"/>
                  </a:moveTo>
                  <a:cubicBezTo>
                    <a:pt x="843" y="1"/>
                    <a:pt x="1" y="843"/>
                    <a:pt x="1" y="1886"/>
                  </a:cubicBezTo>
                  <a:cubicBezTo>
                    <a:pt x="1" y="2929"/>
                    <a:pt x="843" y="3772"/>
                    <a:pt x="1886" y="3772"/>
                  </a:cubicBezTo>
                  <a:cubicBezTo>
                    <a:pt x="2929" y="3772"/>
                    <a:pt x="3772" y="2929"/>
                    <a:pt x="3772" y="1886"/>
                  </a:cubicBezTo>
                  <a:cubicBezTo>
                    <a:pt x="3772" y="843"/>
                    <a:pt x="2929" y="1"/>
                    <a:pt x="18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9776;p68"/>
            <p:cNvSpPr/>
            <p:nvPr/>
          </p:nvSpPr>
          <p:spPr>
            <a:xfrm>
              <a:off x="2335713" y="3102318"/>
              <a:ext cx="49526" cy="12342"/>
            </a:xfrm>
            <a:custGeom>
              <a:avLst/>
              <a:gdLst/>
              <a:ahLst/>
              <a:cxnLst/>
              <a:rect l="l" t="t" r="r" b="b"/>
              <a:pathLst>
                <a:path w="1886" h="470" extrusionOk="0">
                  <a:moveTo>
                    <a:pt x="0" y="1"/>
                  </a:moveTo>
                  <a:lnTo>
                    <a:pt x="0" y="470"/>
                  </a:lnTo>
                  <a:lnTo>
                    <a:pt x="1866" y="470"/>
                  </a:lnTo>
                  <a:cubicBezTo>
                    <a:pt x="1886" y="317"/>
                    <a:pt x="1886" y="154"/>
                    <a:pt x="1866" y="1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9777;p68"/>
            <p:cNvSpPr/>
            <p:nvPr/>
          </p:nvSpPr>
          <p:spPr>
            <a:xfrm>
              <a:off x="2317095" y="3090002"/>
              <a:ext cx="37237" cy="37237"/>
            </a:xfrm>
            <a:custGeom>
              <a:avLst/>
              <a:gdLst/>
              <a:ahLst/>
              <a:cxnLst/>
              <a:rect l="l" t="t" r="r" b="b"/>
              <a:pathLst>
                <a:path w="1418" h="1418" extrusionOk="0">
                  <a:moveTo>
                    <a:pt x="709" y="1"/>
                  </a:moveTo>
                  <a:cubicBezTo>
                    <a:pt x="317" y="1"/>
                    <a:pt x="1" y="317"/>
                    <a:pt x="1" y="709"/>
                  </a:cubicBezTo>
                  <a:cubicBezTo>
                    <a:pt x="1" y="1102"/>
                    <a:pt x="317" y="1417"/>
                    <a:pt x="709" y="1417"/>
                  </a:cubicBezTo>
                  <a:cubicBezTo>
                    <a:pt x="1102" y="1417"/>
                    <a:pt x="1417" y="1102"/>
                    <a:pt x="1417" y="709"/>
                  </a:cubicBezTo>
                  <a:cubicBezTo>
                    <a:pt x="1417" y="317"/>
                    <a:pt x="1102" y="1"/>
                    <a:pt x="709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9778;p68"/>
            <p:cNvSpPr/>
            <p:nvPr/>
          </p:nvSpPr>
          <p:spPr>
            <a:xfrm>
              <a:off x="2335713" y="3102318"/>
              <a:ext cx="18855" cy="12342"/>
            </a:xfrm>
            <a:custGeom>
              <a:avLst/>
              <a:gdLst/>
              <a:ahLst/>
              <a:cxnLst/>
              <a:rect l="l" t="t" r="r" b="b"/>
              <a:pathLst>
                <a:path w="718" h="470" extrusionOk="0">
                  <a:moveTo>
                    <a:pt x="0" y="1"/>
                  </a:moveTo>
                  <a:lnTo>
                    <a:pt x="0" y="470"/>
                  </a:lnTo>
                  <a:lnTo>
                    <a:pt x="661" y="470"/>
                  </a:lnTo>
                  <a:cubicBezTo>
                    <a:pt x="718" y="317"/>
                    <a:pt x="718" y="154"/>
                    <a:pt x="661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9779;p68"/>
            <p:cNvSpPr/>
            <p:nvPr/>
          </p:nvSpPr>
          <p:spPr>
            <a:xfrm>
              <a:off x="2326496" y="3073169"/>
              <a:ext cx="44668" cy="41570"/>
            </a:xfrm>
            <a:custGeom>
              <a:avLst/>
              <a:gdLst/>
              <a:ahLst/>
              <a:cxnLst/>
              <a:rect l="l" t="t" r="r" b="b"/>
              <a:pathLst>
                <a:path w="1701" h="1583" extrusionOk="0">
                  <a:moveTo>
                    <a:pt x="1366" y="1"/>
                  </a:moveTo>
                  <a:lnTo>
                    <a:pt x="188" y="1178"/>
                  </a:lnTo>
                  <a:cubicBezTo>
                    <a:pt x="0" y="1306"/>
                    <a:pt x="215" y="1582"/>
                    <a:pt x="390" y="1582"/>
                  </a:cubicBezTo>
                  <a:cubicBezTo>
                    <a:pt x="437" y="1582"/>
                    <a:pt x="481" y="1562"/>
                    <a:pt x="514" y="1513"/>
                  </a:cubicBezTo>
                  <a:lnTo>
                    <a:pt x="1701" y="336"/>
                  </a:lnTo>
                  <a:lnTo>
                    <a:pt x="1366" y="1"/>
                  </a:lnTo>
                  <a:close/>
                </a:path>
              </a:pathLst>
            </a:custGeom>
            <a:solidFill>
              <a:srgbClr val="8E9E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9780;p68"/>
            <p:cNvSpPr/>
            <p:nvPr/>
          </p:nvSpPr>
          <p:spPr>
            <a:xfrm>
              <a:off x="2355566" y="2901954"/>
              <a:ext cx="188704" cy="185080"/>
            </a:xfrm>
            <a:custGeom>
              <a:avLst/>
              <a:gdLst/>
              <a:ahLst/>
              <a:cxnLst/>
              <a:rect l="l" t="t" r="r" b="b"/>
              <a:pathLst>
                <a:path w="7186" h="7048" extrusionOk="0">
                  <a:moveTo>
                    <a:pt x="6868" y="0"/>
                  </a:moveTo>
                  <a:cubicBezTo>
                    <a:pt x="6825" y="0"/>
                    <a:pt x="6780" y="13"/>
                    <a:pt x="6738" y="42"/>
                  </a:cubicBezTo>
                  <a:lnTo>
                    <a:pt x="134" y="6645"/>
                  </a:lnTo>
                  <a:cubicBezTo>
                    <a:pt x="0" y="6789"/>
                    <a:pt x="96" y="7038"/>
                    <a:pt x="306" y="7047"/>
                  </a:cubicBezTo>
                  <a:cubicBezTo>
                    <a:pt x="364" y="7047"/>
                    <a:pt x="421" y="7018"/>
                    <a:pt x="469" y="6980"/>
                  </a:cubicBezTo>
                  <a:lnTo>
                    <a:pt x="7063" y="377"/>
                  </a:lnTo>
                  <a:cubicBezTo>
                    <a:pt x="7186" y="201"/>
                    <a:pt x="7039" y="0"/>
                    <a:pt x="6868" y="0"/>
                  </a:cubicBezTo>
                  <a:close/>
                </a:path>
              </a:pathLst>
            </a:custGeom>
            <a:solidFill>
              <a:srgbClr val="476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9791;p68"/>
          <p:cNvGrpSpPr/>
          <p:nvPr/>
        </p:nvGrpSpPr>
        <p:grpSpPr>
          <a:xfrm>
            <a:off x="2534653" y="782864"/>
            <a:ext cx="838138" cy="767823"/>
            <a:chOff x="1752137" y="4266609"/>
            <a:chExt cx="378512" cy="374755"/>
          </a:xfrm>
        </p:grpSpPr>
        <p:sp>
          <p:nvSpPr>
            <p:cNvPr id="41" name="Google Shape;9792;p68"/>
            <p:cNvSpPr/>
            <p:nvPr/>
          </p:nvSpPr>
          <p:spPr>
            <a:xfrm>
              <a:off x="1752400" y="4382020"/>
              <a:ext cx="171163" cy="82220"/>
            </a:xfrm>
            <a:custGeom>
              <a:avLst/>
              <a:gdLst/>
              <a:ahLst/>
              <a:cxnLst/>
              <a:rect l="l" t="t" r="r" b="b"/>
              <a:pathLst>
                <a:path w="6518" h="3131" extrusionOk="0">
                  <a:moveTo>
                    <a:pt x="6518" y="1"/>
                  </a:moveTo>
                  <a:lnTo>
                    <a:pt x="5092" y="125"/>
                  </a:lnTo>
                  <a:cubicBezTo>
                    <a:pt x="3226" y="278"/>
                    <a:pt x="1474" y="1082"/>
                    <a:pt x="154" y="2412"/>
                  </a:cubicBezTo>
                  <a:cubicBezTo>
                    <a:pt x="1" y="2565"/>
                    <a:pt x="96" y="2833"/>
                    <a:pt x="316" y="2853"/>
                  </a:cubicBezTo>
                  <a:lnTo>
                    <a:pt x="3398" y="3130"/>
                  </a:lnTo>
                  <a:lnTo>
                    <a:pt x="6518" y="1"/>
                  </a:ln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9793;p68"/>
            <p:cNvSpPr/>
            <p:nvPr/>
          </p:nvSpPr>
          <p:spPr>
            <a:xfrm>
              <a:off x="1931834" y="4472250"/>
              <a:ext cx="81957" cy="169114"/>
            </a:xfrm>
            <a:custGeom>
              <a:avLst/>
              <a:gdLst/>
              <a:ahLst/>
              <a:cxnLst/>
              <a:rect l="l" t="t" r="r" b="b"/>
              <a:pathLst>
                <a:path w="3121" h="6440" extrusionOk="0">
                  <a:moveTo>
                    <a:pt x="3121" y="0"/>
                  </a:moveTo>
                  <a:lnTo>
                    <a:pt x="1" y="3120"/>
                  </a:lnTo>
                  <a:lnTo>
                    <a:pt x="269" y="6202"/>
                  </a:lnTo>
                  <a:cubicBezTo>
                    <a:pt x="281" y="6348"/>
                    <a:pt x="404" y="6439"/>
                    <a:pt x="530" y="6439"/>
                  </a:cubicBezTo>
                  <a:cubicBezTo>
                    <a:pt x="593" y="6439"/>
                    <a:pt x="657" y="6416"/>
                    <a:pt x="709" y="6365"/>
                  </a:cubicBezTo>
                  <a:cubicBezTo>
                    <a:pt x="2039" y="5044"/>
                    <a:pt x="2843" y="3293"/>
                    <a:pt x="3006" y="1426"/>
                  </a:cubicBezTo>
                  <a:lnTo>
                    <a:pt x="3121" y="0"/>
                  </a:ln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9794;p68"/>
            <p:cNvSpPr/>
            <p:nvPr/>
          </p:nvSpPr>
          <p:spPr>
            <a:xfrm>
              <a:off x="1752137" y="4386537"/>
              <a:ext cx="123685" cy="71664"/>
            </a:xfrm>
            <a:custGeom>
              <a:avLst/>
              <a:gdLst/>
              <a:ahLst/>
              <a:cxnLst/>
              <a:rect l="l" t="t" r="r" b="b"/>
              <a:pathLst>
                <a:path w="4710" h="2729" extrusionOk="0">
                  <a:moveTo>
                    <a:pt x="4710" y="1"/>
                  </a:moveTo>
                  <a:lnTo>
                    <a:pt x="4710" y="1"/>
                  </a:lnTo>
                  <a:cubicBezTo>
                    <a:pt x="2987" y="221"/>
                    <a:pt x="1389" y="1015"/>
                    <a:pt x="164" y="2240"/>
                  </a:cubicBezTo>
                  <a:cubicBezTo>
                    <a:pt x="1" y="2393"/>
                    <a:pt x="106" y="2661"/>
                    <a:pt x="317" y="2681"/>
                  </a:cubicBezTo>
                  <a:lnTo>
                    <a:pt x="776" y="2728"/>
                  </a:lnTo>
                  <a:cubicBezTo>
                    <a:pt x="633" y="2614"/>
                    <a:pt x="613" y="2403"/>
                    <a:pt x="747" y="2269"/>
                  </a:cubicBezTo>
                  <a:cubicBezTo>
                    <a:pt x="1838" y="1178"/>
                    <a:pt x="3207" y="393"/>
                    <a:pt x="4710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9795;p68"/>
            <p:cNvSpPr/>
            <p:nvPr/>
          </p:nvSpPr>
          <p:spPr>
            <a:xfrm>
              <a:off x="1931834" y="4539108"/>
              <a:ext cx="23897" cy="102256"/>
            </a:xfrm>
            <a:custGeom>
              <a:avLst/>
              <a:gdLst/>
              <a:ahLst/>
              <a:cxnLst/>
              <a:rect l="l" t="t" r="r" b="b"/>
              <a:pathLst>
                <a:path w="910" h="3894" extrusionOk="0">
                  <a:moveTo>
                    <a:pt x="575" y="0"/>
                  </a:moveTo>
                  <a:lnTo>
                    <a:pt x="1" y="574"/>
                  </a:lnTo>
                  <a:lnTo>
                    <a:pt x="269" y="3656"/>
                  </a:lnTo>
                  <a:cubicBezTo>
                    <a:pt x="281" y="3802"/>
                    <a:pt x="404" y="3893"/>
                    <a:pt x="530" y="3893"/>
                  </a:cubicBezTo>
                  <a:cubicBezTo>
                    <a:pt x="593" y="3893"/>
                    <a:pt x="657" y="3870"/>
                    <a:pt x="709" y="3819"/>
                  </a:cubicBezTo>
                  <a:cubicBezTo>
                    <a:pt x="776" y="3752"/>
                    <a:pt x="843" y="3685"/>
                    <a:pt x="910" y="3618"/>
                  </a:cubicBezTo>
                  <a:cubicBezTo>
                    <a:pt x="891" y="3579"/>
                    <a:pt x="891" y="3551"/>
                    <a:pt x="881" y="3512"/>
                  </a:cubicBezTo>
                  <a:lnTo>
                    <a:pt x="575" y="0"/>
                  </a:ln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9796;p68"/>
            <p:cNvSpPr/>
            <p:nvPr/>
          </p:nvSpPr>
          <p:spPr>
            <a:xfrm>
              <a:off x="1823512" y="4266609"/>
              <a:ext cx="307137" cy="305115"/>
            </a:xfrm>
            <a:custGeom>
              <a:avLst/>
              <a:gdLst/>
              <a:ahLst/>
              <a:cxnLst/>
              <a:rect l="l" t="t" r="r" b="b"/>
              <a:pathLst>
                <a:path w="11696" h="11619" extrusionOk="0">
                  <a:moveTo>
                    <a:pt x="11451" y="0"/>
                  </a:moveTo>
                  <a:cubicBezTo>
                    <a:pt x="11428" y="0"/>
                    <a:pt x="11404" y="4"/>
                    <a:pt x="11380" y="12"/>
                  </a:cubicBezTo>
                  <a:lnTo>
                    <a:pt x="8920" y="730"/>
                  </a:lnTo>
                  <a:lnTo>
                    <a:pt x="7102" y="1257"/>
                  </a:lnTo>
                  <a:cubicBezTo>
                    <a:pt x="6949" y="1304"/>
                    <a:pt x="6815" y="1381"/>
                    <a:pt x="6710" y="1496"/>
                  </a:cubicBezTo>
                  <a:lnTo>
                    <a:pt x="87" y="8119"/>
                  </a:lnTo>
                  <a:cubicBezTo>
                    <a:pt x="1" y="8205"/>
                    <a:pt x="1" y="8339"/>
                    <a:pt x="87" y="8425"/>
                  </a:cubicBezTo>
                  <a:lnTo>
                    <a:pt x="1408" y="9745"/>
                  </a:lnTo>
                  <a:lnTo>
                    <a:pt x="1896" y="10234"/>
                  </a:lnTo>
                  <a:lnTo>
                    <a:pt x="3217" y="11554"/>
                  </a:lnTo>
                  <a:cubicBezTo>
                    <a:pt x="3260" y="11597"/>
                    <a:pt x="3319" y="11619"/>
                    <a:pt x="3379" y="11619"/>
                  </a:cubicBezTo>
                  <a:cubicBezTo>
                    <a:pt x="3439" y="11619"/>
                    <a:pt x="3499" y="11597"/>
                    <a:pt x="3542" y="11554"/>
                  </a:cubicBezTo>
                  <a:lnTo>
                    <a:pt x="7246" y="7841"/>
                  </a:lnTo>
                  <a:lnTo>
                    <a:pt x="10136" y="4970"/>
                  </a:lnTo>
                  <a:cubicBezTo>
                    <a:pt x="10260" y="4845"/>
                    <a:pt x="10346" y="4692"/>
                    <a:pt x="10394" y="4530"/>
                  </a:cubicBezTo>
                  <a:lnTo>
                    <a:pt x="11638" y="271"/>
                  </a:lnTo>
                  <a:cubicBezTo>
                    <a:pt x="11696" y="132"/>
                    <a:pt x="11585" y="0"/>
                    <a:pt x="11451" y="0"/>
                  </a:cubicBez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9797;p68"/>
            <p:cNvSpPr/>
            <p:nvPr/>
          </p:nvSpPr>
          <p:spPr>
            <a:xfrm>
              <a:off x="1823512" y="4266686"/>
              <a:ext cx="306507" cy="227963"/>
            </a:xfrm>
            <a:custGeom>
              <a:avLst/>
              <a:gdLst/>
              <a:ahLst/>
              <a:cxnLst/>
              <a:rect l="l" t="t" r="r" b="b"/>
              <a:pathLst>
                <a:path w="11672" h="8681" extrusionOk="0">
                  <a:moveTo>
                    <a:pt x="11449" y="0"/>
                  </a:moveTo>
                  <a:cubicBezTo>
                    <a:pt x="11430" y="0"/>
                    <a:pt x="11410" y="3"/>
                    <a:pt x="11390" y="9"/>
                  </a:cubicBezTo>
                  <a:lnTo>
                    <a:pt x="7083" y="1263"/>
                  </a:lnTo>
                  <a:cubicBezTo>
                    <a:pt x="6949" y="1301"/>
                    <a:pt x="6825" y="1378"/>
                    <a:pt x="6729" y="1474"/>
                  </a:cubicBezTo>
                  <a:lnTo>
                    <a:pt x="87" y="8116"/>
                  </a:lnTo>
                  <a:cubicBezTo>
                    <a:pt x="1" y="8192"/>
                    <a:pt x="1" y="8326"/>
                    <a:pt x="87" y="8412"/>
                  </a:cubicBezTo>
                  <a:lnTo>
                    <a:pt x="355" y="8680"/>
                  </a:lnTo>
                  <a:lnTo>
                    <a:pt x="1101" y="7934"/>
                  </a:lnTo>
                  <a:lnTo>
                    <a:pt x="7064" y="1971"/>
                  </a:lnTo>
                  <a:cubicBezTo>
                    <a:pt x="7150" y="1885"/>
                    <a:pt x="7265" y="1818"/>
                    <a:pt x="7389" y="1780"/>
                  </a:cubicBezTo>
                  <a:lnTo>
                    <a:pt x="11552" y="565"/>
                  </a:lnTo>
                  <a:lnTo>
                    <a:pt x="11638" y="258"/>
                  </a:lnTo>
                  <a:cubicBezTo>
                    <a:pt x="11672" y="126"/>
                    <a:pt x="11575" y="0"/>
                    <a:pt x="11449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9798;p68"/>
            <p:cNvSpPr/>
            <p:nvPr/>
          </p:nvSpPr>
          <p:spPr>
            <a:xfrm>
              <a:off x="1978078" y="4353633"/>
              <a:ext cx="64127" cy="64101"/>
            </a:xfrm>
            <a:custGeom>
              <a:avLst/>
              <a:gdLst/>
              <a:ahLst/>
              <a:cxnLst/>
              <a:rect l="l" t="t" r="r" b="b"/>
              <a:pathLst>
                <a:path w="2442" h="2441" extrusionOk="0">
                  <a:moveTo>
                    <a:pt x="1226" y="0"/>
                  </a:moveTo>
                  <a:cubicBezTo>
                    <a:pt x="546" y="0"/>
                    <a:pt x="1" y="546"/>
                    <a:pt x="1" y="1216"/>
                  </a:cubicBezTo>
                  <a:cubicBezTo>
                    <a:pt x="1" y="1895"/>
                    <a:pt x="546" y="2441"/>
                    <a:pt x="1226" y="2441"/>
                  </a:cubicBezTo>
                  <a:cubicBezTo>
                    <a:pt x="1896" y="2441"/>
                    <a:pt x="2441" y="1895"/>
                    <a:pt x="2441" y="1216"/>
                  </a:cubicBezTo>
                  <a:cubicBezTo>
                    <a:pt x="2441" y="546"/>
                    <a:pt x="1896" y="0"/>
                    <a:pt x="1226" y="0"/>
                  </a:cubicBezTo>
                  <a:close/>
                </a:path>
              </a:pathLst>
            </a:custGeom>
            <a:solidFill>
              <a:srgbClr val="617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9799;p68"/>
            <p:cNvSpPr/>
            <p:nvPr/>
          </p:nvSpPr>
          <p:spPr>
            <a:xfrm>
              <a:off x="1978078" y="4353660"/>
              <a:ext cx="39731" cy="64206"/>
            </a:xfrm>
            <a:custGeom>
              <a:avLst/>
              <a:gdLst/>
              <a:ahLst/>
              <a:cxnLst/>
              <a:rect l="l" t="t" r="r" b="b"/>
              <a:pathLst>
                <a:path w="1513" h="2445" extrusionOk="0">
                  <a:moveTo>
                    <a:pt x="1215" y="1"/>
                  </a:moveTo>
                  <a:cubicBezTo>
                    <a:pt x="559" y="1"/>
                    <a:pt x="1" y="533"/>
                    <a:pt x="1" y="1224"/>
                  </a:cubicBezTo>
                  <a:cubicBezTo>
                    <a:pt x="1" y="1911"/>
                    <a:pt x="566" y="2444"/>
                    <a:pt x="1226" y="2444"/>
                  </a:cubicBezTo>
                  <a:cubicBezTo>
                    <a:pt x="1320" y="2444"/>
                    <a:pt x="1416" y="2434"/>
                    <a:pt x="1513" y="2411"/>
                  </a:cubicBezTo>
                  <a:cubicBezTo>
                    <a:pt x="584" y="2181"/>
                    <a:pt x="259" y="1033"/>
                    <a:pt x="939" y="353"/>
                  </a:cubicBezTo>
                  <a:cubicBezTo>
                    <a:pt x="1092" y="200"/>
                    <a:pt x="1293" y="85"/>
                    <a:pt x="1513" y="38"/>
                  </a:cubicBezTo>
                  <a:cubicBezTo>
                    <a:pt x="1412" y="13"/>
                    <a:pt x="1313" y="1"/>
                    <a:pt x="1215" y="1"/>
                  </a:cubicBezTo>
                  <a:close/>
                </a:path>
              </a:pathLst>
            </a:custGeom>
            <a:solidFill>
              <a:srgbClr val="476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9800;p68"/>
            <p:cNvSpPr/>
            <p:nvPr/>
          </p:nvSpPr>
          <p:spPr>
            <a:xfrm>
              <a:off x="1815476" y="4497381"/>
              <a:ext cx="82955" cy="82404"/>
            </a:xfrm>
            <a:custGeom>
              <a:avLst/>
              <a:gdLst/>
              <a:ahLst/>
              <a:cxnLst/>
              <a:rect l="l" t="t" r="r" b="b"/>
              <a:pathLst>
                <a:path w="3159" h="3138" extrusionOk="0">
                  <a:moveTo>
                    <a:pt x="814" y="0"/>
                  </a:moveTo>
                  <a:lnTo>
                    <a:pt x="125" y="699"/>
                  </a:lnTo>
                  <a:cubicBezTo>
                    <a:pt x="1" y="823"/>
                    <a:pt x="1" y="1024"/>
                    <a:pt x="125" y="1158"/>
                  </a:cubicBezTo>
                  <a:lnTo>
                    <a:pt x="1063" y="2096"/>
                  </a:lnTo>
                  <a:lnTo>
                    <a:pt x="2010" y="3044"/>
                  </a:lnTo>
                  <a:cubicBezTo>
                    <a:pt x="2073" y="3106"/>
                    <a:pt x="2154" y="3137"/>
                    <a:pt x="2235" y="3137"/>
                  </a:cubicBezTo>
                  <a:cubicBezTo>
                    <a:pt x="2317" y="3137"/>
                    <a:pt x="2398" y="3106"/>
                    <a:pt x="2460" y="3044"/>
                  </a:cubicBezTo>
                  <a:lnTo>
                    <a:pt x="3159" y="2345"/>
                  </a:lnTo>
                  <a:lnTo>
                    <a:pt x="2231" y="1417"/>
                  </a:lnTo>
                  <a:lnTo>
                    <a:pt x="1742" y="929"/>
                  </a:lnTo>
                  <a:lnTo>
                    <a:pt x="814" y="0"/>
                  </a:lnTo>
                  <a:close/>
                </a:path>
              </a:pathLst>
            </a:custGeom>
            <a:solidFill>
              <a:srgbClr val="617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9801;p68"/>
            <p:cNvSpPr/>
            <p:nvPr/>
          </p:nvSpPr>
          <p:spPr>
            <a:xfrm>
              <a:off x="1815476" y="4497381"/>
              <a:ext cx="32195" cy="35950"/>
            </a:xfrm>
            <a:custGeom>
              <a:avLst/>
              <a:gdLst/>
              <a:ahLst/>
              <a:cxnLst/>
              <a:rect l="l" t="t" r="r" b="b"/>
              <a:pathLst>
                <a:path w="1226" h="1369" extrusionOk="0">
                  <a:moveTo>
                    <a:pt x="814" y="0"/>
                  </a:moveTo>
                  <a:lnTo>
                    <a:pt x="125" y="699"/>
                  </a:lnTo>
                  <a:cubicBezTo>
                    <a:pt x="1" y="823"/>
                    <a:pt x="1" y="1024"/>
                    <a:pt x="125" y="1158"/>
                  </a:cubicBezTo>
                  <a:lnTo>
                    <a:pt x="345" y="1369"/>
                  </a:lnTo>
                  <a:cubicBezTo>
                    <a:pt x="355" y="1302"/>
                    <a:pt x="393" y="1245"/>
                    <a:pt x="441" y="1197"/>
                  </a:cubicBezTo>
                  <a:lnTo>
                    <a:pt x="1226" y="412"/>
                  </a:lnTo>
                  <a:lnTo>
                    <a:pt x="814" y="0"/>
                  </a:lnTo>
                  <a:close/>
                </a:path>
              </a:pathLst>
            </a:custGeom>
            <a:solidFill>
              <a:srgbClr val="476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9802;p68"/>
            <p:cNvSpPr/>
            <p:nvPr/>
          </p:nvSpPr>
          <p:spPr>
            <a:xfrm>
              <a:off x="1823512" y="4463952"/>
              <a:ext cx="108349" cy="107719"/>
            </a:xfrm>
            <a:custGeom>
              <a:avLst/>
              <a:gdLst/>
              <a:ahLst/>
              <a:cxnLst/>
              <a:rect l="l" t="t" r="r" b="b"/>
              <a:pathLst>
                <a:path w="4126" h="4102" extrusionOk="0">
                  <a:moveTo>
                    <a:pt x="680" y="1"/>
                  </a:moveTo>
                  <a:lnTo>
                    <a:pt x="87" y="604"/>
                  </a:lnTo>
                  <a:cubicBezTo>
                    <a:pt x="1" y="680"/>
                    <a:pt x="1" y="824"/>
                    <a:pt x="87" y="900"/>
                  </a:cubicBezTo>
                  <a:lnTo>
                    <a:pt x="1408" y="2230"/>
                  </a:lnTo>
                  <a:lnTo>
                    <a:pt x="1896" y="2719"/>
                  </a:lnTo>
                  <a:lnTo>
                    <a:pt x="3217" y="4030"/>
                  </a:lnTo>
                  <a:cubicBezTo>
                    <a:pt x="3260" y="4078"/>
                    <a:pt x="3319" y="4101"/>
                    <a:pt x="3379" y="4101"/>
                  </a:cubicBezTo>
                  <a:cubicBezTo>
                    <a:pt x="3439" y="4101"/>
                    <a:pt x="3499" y="4078"/>
                    <a:pt x="3542" y="4030"/>
                  </a:cubicBezTo>
                  <a:lnTo>
                    <a:pt x="4126" y="3446"/>
                  </a:lnTo>
                  <a:lnTo>
                    <a:pt x="2652" y="1962"/>
                  </a:lnTo>
                  <a:lnTo>
                    <a:pt x="2164" y="1484"/>
                  </a:lnTo>
                  <a:lnTo>
                    <a:pt x="680" y="1"/>
                  </a:ln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9803;p68"/>
            <p:cNvSpPr/>
            <p:nvPr/>
          </p:nvSpPr>
          <p:spPr>
            <a:xfrm>
              <a:off x="1823512" y="4463952"/>
              <a:ext cx="28939" cy="30698"/>
            </a:xfrm>
            <a:custGeom>
              <a:avLst/>
              <a:gdLst/>
              <a:ahLst/>
              <a:cxnLst/>
              <a:rect l="l" t="t" r="r" b="b"/>
              <a:pathLst>
                <a:path w="1102" h="1169" extrusionOk="0">
                  <a:moveTo>
                    <a:pt x="680" y="1"/>
                  </a:moveTo>
                  <a:lnTo>
                    <a:pt x="87" y="604"/>
                  </a:lnTo>
                  <a:cubicBezTo>
                    <a:pt x="1" y="680"/>
                    <a:pt x="1" y="814"/>
                    <a:pt x="87" y="900"/>
                  </a:cubicBezTo>
                  <a:lnTo>
                    <a:pt x="345" y="1168"/>
                  </a:lnTo>
                  <a:lnTo>
                    <a:pt x="1101" y="412"/>
                  </a:lnTo>
                  <a:lnTo>
                    <a:pt x="680" y="1"/>
                  </a:ln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9804;p68"/>
            <p:cNvSpPr/>
            <p:nvPr/>
          </p:nvSpPr>
          <p:spPr>
            <a:xfrm>
              <a:off x="1776034" y="4536981"/>
              <a:ext cx="33692" cy="30724"/>
            </a:xfrm>
            <a:custGeom>
              <a:avLst/>
              <a:gdLst/>
              <a:ahLst/>
              <a:cxnLst/>
              <a:rect l="l" t="t" r="r" b="b"/>
              <a:pathLst>
                <a:path w="1283" h="1170" extrusionOk="0">
                  <a:moveTo>
                    <a:pt x="976" y="1"/>
                  </a:moveTo>
                  <a:cubicBezTo>
                    <a:pt x="924" y="1"/>
                    <a:pt x="871" y="22"/>
                    <a:pt x="823" y="72"/>
                  </a:cubicBezTo>
                  <a:lnTo>
                    <a:pt x="86" y="799"/>
                  </a:lnTo>
                  <a:cubicBezTo>
                    <a:pt x="0" y="885"/>
                    <a:pt x="0" y="1019"/>
                    <a:pt x="86" y="1105"/>
                  </a:cubicBezTo>
                  <a:cubicBezTo>
                    <a:pt x="129" y="1148"/>
                    <a:pt x="184" y="1170"/>
                    <a:pt x="239" y="1170"/>
                  </a:cubicBezTo>
                  <a:cubicBezTo>
                    <a:pt x="294" y="1170"/>
                    <a:pt x="349" y="1148"/>
                    <a:pt x="393" y="1105"/>
                  </a:cubicBezTo>
                  <a:lnTo>
                    <a:pt x="1129" y="378"/>
                  </a:lnTo>
                  <a:cubicBezTo>
                    <a:pt x="1283" y="217"/>
                    <a:pt x="1141" y="1"/>
                    <a:pt x="976" y="1"/>
                  </a:cubicBez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9805;p68"/>
            <p:cNvSpPr/>
            <p:nvPr/>
          </p:nvSpPr>
          <p:spPr>
            <a:xfrm>
              <a:off x="1794862" y="4555730"/>
              <a:ext cx="33508" cy="30567"/>
            </a:xfrm>
            <a:custGeom>
              <a:avLst/>
              <a:gdLst/>
              <a:ahLst/>
              <a:cxnLst/>
              <a:rect l="l" t="t" r="r" b="b"/>
              <a:pathLst>
                <a:path w="1276" h="1164" extrusionOk="0">
                  <a:moveTo>
                    <a:pt x="962" y="0"/>
                  </a:moveTo>
                  <a:cubicBezTo>
                    <a:pt x="912" y="0"/>
                    <a:pt x="861" y="19"/>
                    <a:pt x="814" y="66"/>
                  </a:cubicBezTo>
                  <a:lnTo>
                    <a:pt x="87" y="793"/>
                  </a:lnTo>
                  <a:cubicBezTo>
                    <a:pt x="1" y="879"/>
                    <a:pt x="1" y="1013"/>
                    <a:pt x="87" y="1099"/>
                  </a:cubicBezTo>
                  <a:cubicBezTo>
                    <a:pt x="125" y="1142"/>
                    <a:pt x="180" y="1164"/>
                    <a:pt x="235" y="1164"/>
                  </a:cubicBezTo>
                  <a:cubicBezTo>
                    <a:pt x="290" y="1164"/>
                    <a:pt x="345" y="1142"/>
                    <a:pt x="384" y="1099"/>
                  </a:cubicBezTo>
                  <a:lnTo>
                    <a:pt x="1121" y="372"/>
                  </a:lnTo>
                  <a:cubicBezTo>
                    <a:pt x="1275" y="217"/>
                    <a:pt x="1129" y="0"/>
                    <a:pt x="962" y="0"/>
                  </a:cubicBez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9806;p68"/>
            <p:cNvSpPr/>
            <p:nvPr/>
          </p:nvSpPr>
          <p:spPr>
            <a:xfrm>
              <a:off x="1832309" y="4593125"/>
              <a:ext cx="33481" cy="30619"/>
            </a:xfrm>
            <a:custGeom>
              <a:avLst/>
              <a:gdLst/>
              <a:ahLst/>
              <a:cxnLst/>
              <a:rect l="l" t="t" r="r" b="b"/>
              <a:pathLst>
                <a:path w="1275" h="1166" extrusionOk="0">
                  <a:moveTo>
                    <a:pt x="965" y="1"/>
                  </a:moveTo>
                  <a:cubicBezTo>
                    <a:pt x="914" y="1"/>
                    <a:pt x="861" y="21"/>
                    <a:pt x="814" y="68"/>
                  </a:cubicBezTo>
                  <a:lnTo>
                    <a:pt x="87" y="795"/>
                  </a:lnTo>
                  <a:cubicBezTo>
                    <a:pt x="1" y="881"/>
                    <a:pt x="1" y="1015"/>
                    <a:pt x="87" y="1101"/>
                  </a:cubicBezTo>
                  <a:cubicBezTo>
                    <a:pt x="125" y="1144"/>
                    <a:pt x="178" y="1166"/>
                    <a:pt x="232" y="1166"/>
                  </a:cubicBezTo>
                  <a:cubicBezTo>
                    <a:pt x="286" y="1166"/>
                    <a:pt x="341" y="1144"/>
                    <a:pt x="384" y="1101"/>
                  </a:cubicBezTo>
                  <a:lnTo>
                    <a:pt x="1121" y="374"/>
                  </a:lnTo>
                  <a:cubicBezTo>
                    <a:pt x="1275" y="213"/>
                    <a:pt x="1131" y="1"/>
                    <a:pt x="965" y="1"/>
                  </a:cubicBez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9807;p68"/>
            <p:cNvSpPr/>
            <p:nvPr/>
          </p:nvSpPr>
          <p:spPr>
            <a:xfrm>
              <a:off x="1813480" y="4574322"/>
              <a:ext cx="33665" cy="30645"/>
            </a:xfrm>
            <a:custGeom>
              <a:avLst/>
              <a:gdLst/>
              <a:ahLst/>
              <a:cxnLst/>
              <a:rect l="l" t="t" r="r" b="b"/>
              <a:pathLst>
                <a:path w="1282" h="1167" extrusionOk="0">
                  <a:moveTo>
                    <a:pt x="971" y="0"/>
                  </a:moveTo>
                  <a:cubicBezTo>
                    <a:pt x="921" y="0"/>
                    <a:pt x="869" y="20"/>
                    <a:pt x="823" y="66"/>
                  </a:cubicBezTo>
                  <a:lnTo>
                    <a:pt x="86" y="803"/>
                  </a:lnTo>
                  <a:cubicBezTo>
                    <a:pt x="0" y="889"/>
                    <a:pt x="0" y="1023"/>
                    <a:pt x="86" y="1109"/>
                  </a:cubicBezTo>
                  <a:cubicBezTo>
                    <a:pt x="129" y="1147"/>
                    <a:pt x="184" y="1166"/>
                    <a:pt x="239" y="1166"/>
                  </a:cubicBezTo>
                  <a:cubicBezTo>
                    <a:pt x="294" y="1166"/>
                    <a:pt x="349" y="1147"/>
                    <a:pt x="392" y="1109"/>
                  </a:cubicBezTo>
                  <a:lnTo>
                    <a:pt x="1120" y="372"/>
                  </a:lnTo>
                  <a:cubicBezTo>
                    <a:pt x="1282" y="217"/>
                    <a:pt x="1138" y="0"/>
                    <a:pt x="971" y="0"/>
                  </a:cubicBez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9808;p68"/>
            <p:cNvSpPr/>
            <p:nvPr/>
          </p:nvSpPr>
          <p:spPr>
            <a:xfrm>
              <a:off x="2057751" y="4266686"/>
              <a:ext cx="72241" cy="71375"/>
            </a:xfrm>
            <a:custGeom>
              <a:avLst/>
              <a:gdLst/>
              <a:ahLst/>
              <a:cxnLst/>
              <a:rect l="l" t="t" r="r" b="b"/>
              <a:pathLst>
                <a:path w="2751" h="2718" extrusionOk="0">
                  <a:moveTo>
                    <a:pt x="2520" y="0"/>
                  </a:moveTo>
                  <a:cubicBezTo>
                    <a:pt x="2501" y="0"/>
                    <a:pt x="2480" y="3"/>
                    <a:pt x="2460" y="9"/>
                  </a:cubicBezTo>
                  <a:lnTo>
                    <a:pt x="0" y="727"/>
                  </a:lnTo>
                  <a:lnTo>
                    <a:pt x="1991" y="2718"/>
                  </a:lnTo>
                  <a:lnTo>
                    <a:pt x="2709" y="258"/>
                  </a:lnTo>
                  <a:cubicBezTo>
                    <a:pt x="2750" y="126"/>
                    <a:pt x="2648" y="0"/>
                    <a:pt x="2520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9809;p68"/>
            <p:cNvSpPr/>
            <p:nvPr/>
          </p:nvSpPr>
          <p:spPr>
            <a:xfrm>
              <a:off x="2057751" y="4266686"/>
              <a:ext cx="72241" cy="31171"/>
            </a:xfrm>
            <a:custGeom>
              <a:avLst/>
              <a:gdLst/>
              <a:ahLst/>
              <a:cxnLst/>
              <a:rect l="l" t="t" r="r" b="b"/>
              <a:pathLst>
                <a:path w="2751" h="1187" extrusionOk="0">
                  <a:moveTo>
                    <a:pt x="2520" y="0"/>
                  </a:moveTo>
                  <a:cubicBezTo>
                    <a:pt x="2501" y="0"/>
                    <a:pt x="2480" y="3"/>
                    <a:pt x="2460" y="9"/>
                  </a:cubicBezTo>
                  <a:lnTo>
                    <a:pt x="1656" y="249"/>
                  </a:lnTo>
                  <a:lnTo>
                    <a:pt x="0" y="727"/>
                  </a:lnTo>
                  <a:lnTo>
                    <a:pt x="469" y="1187"/>
                  </a:lnTo>
                  <a:lnTo>
                    <a:pt x="2623" y="565"/>
                  </a:lnTo>
                  <a:lnTo>
                    <a:pt x="2709" y="258"/>
                  </a:lnTo>
                  <a:cubicBezTo>
                    <a:pt x="2750" y="126"/>
                    <a:pt x="2648" y="0"/>
                    <a:pt x="2520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9810;p68"/>
            <p:cNvSpPr/>
            <p:nvPr/>
          </p:nvSpPr>
          <p:spPr>
            <a:xfrm>
              <a:off x="1839347" y="4424299"/>
              <a:ext cx="132981" cy="131353"/>
            </a:xfrm>
            <a:custGeom>
              <a:avLst/>
              <a:gdLst/>
              <a:ahLst/>
              <a:cxnLst/>
              <a:rect l="l" t="t" r="r" b="b"/>
              <a:pathLst>
                <a:path w="5064" h="5002" extrusionOk="0">
                  <a:moveTo>
                    <a:pt x="4686" y="1"/>
                  </a:moveTo>
                  <a:cubicBezTo>
                    <a:pt x="4604" y="1"/>
                    <a:pt x="4523" y="32"/>
                    <a:pt x="4461" y="94"/>
                  </a:cubicBezTo>
                  <a:lnTo>
                    <a:pt x="125" y="4420"/>
                  </a:lnTo>
                  <a:cubicBezTo>
                    <a:pt x="1" y="4544"/>
                    <a:pt x="1" y="4745"/>
                    <a:pt x="125" y="4870"/>
                  </a:cubicBezTo>
                  <a:lnTo>
                    <a:pt x="164" y="4908"/>
                  </a:lnTo>
                  <a:cubicBezTo>
                    <a:pt x="226" y="4970"/>
                    <a:pt x="307" y="5001"/>
                    <a:pt x="388" y="5001"/>
                  </a:cubicBezTo>
                  <a:cubicBezTo>
                    <a:pt x="470" y="5001"/>
                    <a:pt x="551" y="4970"/>
                    <a:pt x="613" y="4908"/>
                  </a:cubicBezTo>
                  <a:lnTo>
                    <a:pt x="4939" y="582"/>
                  </a:lnTo>
                  <a:cubicBezTo>
                    <a:pt x="5064" y="458"/>
                    <a:pt x="5064" y="247"/>
                    <a:pt x="4939" y="123"/>
                  </a:cubicBezTo>
                  <a:lnTo>
                    <a:pt x="4910" y="94"/>
                  </a:lnTo>
                  <a:cubicBezTo>
                    <a:pt x="4848" y="32"/>
                    <a:pt x="4767" y="1"/>
                    <a:pt x="4686" y="1"/>
                  </a:cubicBez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9811;p68"/>
            <p:cNvSpPr/>
            <p:nvPr/>
          </p:nvSpPr>
          <p:spPr>
            <a:xfrm>
              <a:off x="1839347" y="4424299"/>
              <a:ext cx="132981" cy="131353"/>
            </a:xfrm>
            <a:custGeom>
              <a:avLst/>
              <a:gdLst/>
              <a:ahLst/>
              <a:cxnLst/>
              <a:rect l="l" t="t" r="r" b="b"/>
              <a:pathLst>
                <a:path w="5064" h="5002" extrusionOk="0">
                  <a:moveTo>
                    <a:pt x="4686" y="1"/>
                  </a:moveTo>
                  <a:cubicBezTo>
                    <a:pt x="4604" y="1"/>
                    <a:pt x="4523" y="32"/>
                    <a:pt x="4461" y="94"/>
                  </a:cubicBezTo>
                  <a:lnTo>
                    <a:pt x="125" y="4420"/>
                  </a:lnTo>
                  <a:cubicBezTo>
                    <a:pt x="1" y="4544"/>
                    <a:pt x="1" y="4745"/>
                    <a:pt x="125" y="4870"/>
                  </a:cubicBezTo>
                  <a:lnTo>
                    <a:pt x="164" y="4908"/>
                  </a:lnTo>
                  <a:cubicBezTo>
                    <a:pt x="226" y="4970"/>
                    <a:pt x="307" y="5001"/>
                    <a:pt x="388" y="5001"/>
                  </a:cubicBezTo>
                  <a:cubicBezTo>
                    <a:pt x="470" y="5001"/>
                    <a:pt x="551" y="4970"/>
                    <a:pt x="613" y="4908"/>
                  </a:cubicBezTo>
                  <a:lnTo>
                    <a:pt x="4939" y="582"/>
                  </a:lnTo>
                  <a:cubicBezTo>
                    <a:pt x="5064" y="458"/>
                    <a:pt x="5064" y="247"/>
                    <a:pt x="4939" y="123"/>
                  </a:cubicBezTo>
                  <a:lnTo>
                    <a:pt x="4910" y="94"/>
                  </a:lnTo>
                  <a:cubicBezTo>
                    <a:pt x="4848" y="32"/>
                    <a:pt x="4767" y="1"/>
                    <a:pt x="4686" y="1"/>
                  </a:cubicBez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9812;p68"/>
            <p:cNvSpPr/>
            <p:nvPr/>
          </p:nvSpPr>
          <p:spPr>
            <a:xfrm>
              <a:off x="1839609" y="4424378"/>
              <a:ext cx="130696" cy="131090"/>
            </a:xfrm>
            <a:custGeom>
              <a:avLst/>
              <a:gdLst/>
              <a:ahLst/>
              <a:cxnLst/>
              <a:rect l="l" t="t" r="r" b="b"/>
              <a:pathLst>
                <a:path w="4977" h="4992" extrusionOk="0">
                  <a:moveTo>
                    <a:pt x="4672" y="0"/>
                  </a:moveTo>
                  <a:cubicBezTo>
                    <a:pt x="4587" y="0"/>
                    <a:pt x="4503" y="34"/>
                    <a:pt x="4441" y="101"/>
                  </a:cubicBezTo>
                  <a:lnTo>
                    <a:pt x="125" y="4407"/>
                  </a:lnTo>
                  <a:cubicBezTo>
                    <a:pt x="0" y="4541"/>
                    <a:pt x="0" y="4752"/>
                    <a:pt x="125" y="4876"/>
                  </a:cubicBezTo>
                  <a:lnTo>
                    <a:pt x="144" y="4895"/>
                  </a:lnTo>
                  <a:cubicBezTo>
                    <a:pt x="211" y="4962"/>
                    <a:pt x="288" y="4991"/>
                    <a:pt x="374" y="4991"/>
                  </a:cubicBezTo>
                  <a:cubicBezTo>
                    <a:pt x="288" y="4867"/>
                    <a:pt x="307" y="4694"/>
                    <a:pt x="422" y="4589"/>
                  </a:cubicBezTo>
                  <a:lnTo>
                    <a:pt x="4738" y="273"/>
                  </a:lnTo>
                  <a:cubicBezTo>
                    <a:pt x="4795" y="206"/>
                    <a:pt x="4881" y="177"/>
                    <a:pt x="4977" y="177"/>
                  </a:cubicBezTo>
                  <a:cubicBezTo>
                    <a:pt x="4958" y="158"/>
                    <a:pt x="4948" y="139"/>
                    <a:pt x="4929" y="120"/>
                  </a:cubicBezTo>
                  <a:lnTo>
                    <a:pt x="4910" y="101"/>
                  </a:lnTo>
                  <a:cubicBezTo>
                    <a:pt x="4843" y="34"/>
                    <a:pt x="4757" y="0"/>
                    <a:pt x="4672" y="0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29;p32"/>
          <p:cNvSpPr txBox="1">
            <a:spLocks/>
          </p:cNvSpPr>
          <p:nvPr/>
        </p:nvSpPr>
        <p:spPr>
          <a:xfrm>
            <a:off x="1936376" y="1109429"/>
            <a:ext cx="5611906" cy="1028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s-ES" sz="2400" dirty="0" smtClean="0">
                <a:latin typeface="Ink Free" panose="03080402000500000000" pitchFamily="66" charset="0"/>
              </a:rPr>
              <a:t>Se premia a los ganadores del concurso </a:t>
            </a:r>
            <a:r>
              <a:rPr lang="es-ES" sz="2400" b="1" dirty="0" smtClean="0">
                <a:latin typeface="Ink Free" panose="03080402000500000000" pitchFamily="66" charset="0"/>
              </a:rPr>
              <a:t>«CUÉNTANOS UN CUENTO»</a:t>
            </a:r>
            <a:endParaRPr lang="es-CL" sz="2400" b="1" dirty="0" smtClean="0">
              <a:latin typeface="Ink Free" panose="03080402000500000000" pitchFamily="66" charset="0"/>
            </a:endParaRPr>
          </a:p>
        </p:txBody>
      </p:sp>
      <p:sp>
        <p:nvSpPr>
          <p:cNvPr id="3" name="Google Shape;1529;p32"/>
          <p:cNvSpPr txBox="1">
            <a:spLocks/>
          </p:cNvSpPr>
          <p:nvPr/>
        </p:nvSpPr>
        <p:spPr>
          <a:xfrm>
            <a:off x="1320372" y="230931"/>
            <a:ext cx="6134604" cy="714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s-ES" sz="2800" b="1" dirty="0" smtClean="0">
                <a:latin typeface="Ink Free" panose="03080402000500000000" pitchFamily="66" charset="0"/>
              </a:rPr>
              <a:t>¿CÓMO SE CELEBRA ESTE DÍA EN EL COLEGIO MADRE PAULINA?</a:t>
            </a:r>
            <a:endParaRPr lang="es-CL" sz="2800" b="1" dirty="0">
              <a:latin typeface="Ink Free" panose="03080402000500000000" pitchFamily="66" charset="0"/>
            </a:endParaRPr>
          </a:p>
        </p:txBody>
      </p:sp>
      <p:sp>
        <p:nvSpPr>
          <p:cNvPr id="5" name="Google Shape;1529;p32"/>
          <p:cNvSpPr txBox="1">
            <a:spLocks/>
          </p:cNvSpPr>
          <p:nvPr/>
        </p:nvSpPr>
        <p:spPr>
          <a:xfrm>
            <a:off x="2067005" y="2120052"/>
            <a:ext cx="5611906" cy="769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s-CL" sz="2400" dirty="0" smtClean="0">
                <a:latin typeface="Ink Free" panose="03080402000500000000" pitchFamily="66" charset="0"/>
              </a:rPr>
              <a:t>Se </a:t>
            </a:r>
            <a:r>
              <a:rPr lang="es-CL" sz="2400" b="1" dirty="0" smtClean="0">
                <a:latin typeface="Ink Free" panose="03080402000500000000" pitchFamily="66" charset="0"/>
              </a:rPr>
              <a:t>fomenta la lectura </a:t>
            </a:r>
            <a:r>
              <a:rPr lang="es-CL" sz="2400" dirty="0" smtClean="0">
                <a:latin typeface="Ink Free" panose="03080402000500000000" pitchFamily="66" charset="0"/>
              </a:rPr>
              <a:t>en todas las clases de lengua y literatura. </a:t>
            </a:r>
            <a:endParaRPr lang="es-CL" sz="2400" dirty="0"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0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" name="Google Shape;1884;p44"/>
          <p:cNvSpPr txBox="1">
            <a:spLocks noGrp="1"/>
          </p:cNvSpPr>
          <p:nvPr>
            <p:ph type="title"/>
          </p:nvPr>
        </p:nvSpPr>
        <p:spPr>
          <a:xfrm>
            <a:off x="0" y="0"/>
            <a:ext cx="7319490" cy="20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s-CL" sz="2400" dirty="0">
                <a:latin typeface="Ink Free" panose="03080402000500000000" pitchFamily="66" charset="0"/>
              </a:rPr>
              <a:t>Trascendiendo las fronteras físicas</a:t>
            </a:r>
            <a:r>
              <a:rPr lang="es-CL" sz="2400" dirty="0" smtClean="0">
                <a:latin typeface="Ink Free" panose="03080402000500000000" pitchFamily="66" charset="0"/>
              </a:rPr>
              <a:t>,</a:t>
            </a:r>
            <a:br>
              <a:rPr lang="es-CL" sz="2400" dirty="0" smtClean="0">
                <a:latin typeface="Ink Free" panose="03080402000500000000" pitchFamily="66" charset="0"/>
              </a:rPr>
            </a:br>
            <a:r>
              <a:rPr lang="es-CL" sz="3200" b="1" dirty="0" smtClean="0">
                <a:latin typeface="Ink Free" panose="03080402000500000000" pitchFamily="66" charset="0"/>
              </a:rPr>
              <a:t>el </a:t>
            </a:r>
            <a:r>
              <a:rPr lang="es-CL" sz="3200" b="1" dirty="0">
                <a:latin typeface="Ink Free" panose="03080402000500000000" pitchFamily="66" charset="0"/>
              </a:rPr>
              <a:t>libro representa </a:t>
            </a:r>
            <a:r>
              <a:rPr lang="es-CL" sz="3200" b="1" dirty="0" smtClean="0">
                <a:latin typeface="Ink Free" panose="03080402000500000000" pitchFamily="66" charset="0"/>
              </a:rPr>
              <a:t/>
            </a:r>
            <a:br>
              <a:rPr lang="es-CL" sz="3200" b="1" dirty="0" smtClean="0">
                <a:latin typeface="Ink Free" panose="03080402000500000000" pitchFamily="66" charset="0"/>
              </a:rPr>
            </a:br>
            <a:r>
              <a:rPr lang="es-CL" sz="3200" b="1" dirty="0" smtClean="0">
                <a:latin typeface="Ink Free" panose="03080402000500000000" pitchFamily="66" charset="0"/>
              </a:rPr>
              <a:t>una </a:t>
            </a:r>
            <a:r>
              <a:rPr lang="es-CL" sz="3200" b="1" dirty="0">
                <a:latin typeface="Ink Free" panose="03080402000500000000" pitchFamily="66" charset="0"/>
              </a:rPr>
              <a:t>de las invenciones más bellas </a:t>
            </a:r>
            <a:r>
              <a:rPr lang="es-CL" sz="3200" b="1" dirty="0" smtClean="0">
                <a:latin typeface="Ink Free" panose="03080402000500000000" pitchFamily="66" charset="0"/>
              </a:rPr>
              <a:t/>
            </a:r>
            <a:br>
              <a:rPr lang="es-CL" sz="3200" b="1" dirty="0" smtClean="0">
                <a:latin typeface="Ink Free" panose="03080402000500000000" pitchFamily="66" charset="0"/>
              </a:rPr>
            </a:br>
            <a:r>
              <a:rPr lang="es-CL" sz="2400" dirty="0" smtClean="0">
                <a:latin typeface="Ink Free" panose="03080402000500000000" pitchFamily="66" charset="0"/>
              </a:rPr>
              <a:t>para </a:t>
            </a:r>
            <a:r>
              <a:rPr lang="es-CL" sz="2400" dirty="0">
                <a:latin typeface="Ink Free" panose="03080402000500000000" pitchFamily="66" charset="0"/>
              </a:rPr>
              <a:t>compartir ideas y encarna un instrumento eficaz para luchar contra la pobreza y </a:t>
            </a:r>
            <a:r>
              <a:rPr lang="es-CL" sz="2400" dirty="0" smtClean="0">
                <a:latin typeface="Ink Free" panose="03080402000500000000" pitchFamily="66" charset="0"/>
              </a:rPr>
              <a:t/>
            </a:r>
            <a:br>
              <a:rPr lang="es-CL" sz="2400" dirty="0" smtClean="0">
                <a:latin typeface="Ink Free" panose="03080402000500000000" pitchFamily="66" charset="0"/>
              </a:rPr>
            </a:br>
            <a:r>
              <a:rPr lang="es-CL" sz="2400" dirty="0" smtClean="0">
                <a:latin typeface="Ink Free" panose="03080402000500000000" pitchFamily="66" charset="0"/>
              </a:rPr>
              <a:t>construir </a:t>
            </a:r>
            <a:r>
              <a:rPr lang="es-CL" sz="2400" dirty="0">
                <a:latin typeface="Ink Free" panose="03080402000500000000" pitchFamily="66" charset="0"/>
              </a:rPr>
              <a:t>una paz </a:t>
            </a:r>
            <a:r>
              <a:rPr lang="es-CL" sz="2400" dirty="0" smtClean="0">
                <a:latin typeface="Ink Free" panose="03080402000500000000" pitchFamily="66" charset="0"/>
              </a:rPr>
              <a:t>sostenible.</a:t>
            </a:r>
            <a:endParaRPr sz="2400" dirty="0"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95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ench Literature by Slidesgo">
  <a:themeElements>
    <a:clrScheme name="Simple Light">
      <a:dk1>
        <a:srgbClr val="1E2E58"/>
      </a:dk1>
      <a:lt1>
        <a:srgbClr val="FFF5F1"/>
      </a:lt1>
      <a:dk2>
        <a:srgbClr val="1E2E58"/>
      </a:dk2>
      <a:lt2>
        <a:srgbClr val="FCEAE7"/>
      </a:lt2>
      <a:accent1>
        <a:srgbClr val="AFC7E7"/>
      </a:accent1>
      <a:accent2>
        <a:srgbClr val="6880BE"/>
      </a:accent2>
      <a:accent3>
        <a:srgbClr val="24386F"/>
      </a:accent3>
      <a:accent4>
        <a:srgbClr val="EB9A9E"/>
      </a:accent4>
      <a:accent5>
        <a:srgbClr val="A44358"/>
      </a:accent5>
      <a:accent6>
        <a:srgbClr val="AFC7E7"/>
      </a:accent6>
      <a:hlink>
        <a:srgbClr val="1E2E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258</Words>
  <Application>Microsoft Office PowerPoint</Application>
  <PresentationFormat>Presentación en pantalla (16:9)</PresentationFormat>
  <Paragraphs>23</Paragraphs>
  <Slides>8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9" baseType="lpstr">
      <vt:lpstr>Arial</vt:lpstr>
      <vt:lpstr>Pristina</vt:lpstr>
      <vt:lpstr>MV Boli</vt:lpstr>
      <vt:lpstr>Harrington</vt:lpstr>
      <vt:lpstr>Juice ITC</vt:lpstr>
      <vt:lpstr>Playfair Display Regular</vt:lpstr>
      <vt:lpstr>Kristen ITC</vt:lpstr>
      <vt:lpstr>Segoe Print</vt:lpstr>
      <vt:lpstr>Ink Free</vt:lpstr>
      <vt:lpstr>Lato</vt:lpstr>
      <vt:lpstr>French Literature by Slidesgo</vt:lpstr>
      <vt:lpstr>Presentación de PowerPoint</vt:lpstr>
      <vt:lpstr>“A través de la lectura y la celebración del Día Mundial del Libro y del Derecho de Autor, el 23 de abril, podemos abrirnos a los demás a pesar de la distancia, y viajar gracias a la imaginación.” Unesco</vt:lpstr>
      <vt:lpstr>Shakespeare,</vt:lpstr>
      <vt:lpstr>¿Y de qué se trata este día en la actualidad?</vt:lpstr>
      <vt:lpstr>Presentación de PowerPoint</vt:lpstr>
      <vt:lpstr>CAPITAL MUNDIAL DEL LIBRO</vt:lpstr>
      <vt:lpstr>Presentación de PowerPoint</vt:lpstr>
      <vt:lpstr>Trascendiendo las fronteras físicas, el libro representa  una de las invenciones más bellas  para compartir ideas y encarna un instrumento eficaz para luchar contra la pobreza y  construir una paz sostenible.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Día del Libro</dc:title>
  <dc:creator>Lenovo</dc:creator>
  <cp:lastModifiedBy>Windows User</cp:lastModifiedBy>
  <cp:revision>23</cp:revision>
  <dcterms:modified xsi:type="dcterms:W3CDTF">2021-04-23T01:05:04Z</dcterms:modified>
</cp:coreProperties>
</file>